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8"/>
  </p:notesMasterIdLst>
  <p:sldIdLst>
    <p:sldId id="265" r:id="rId4"/>
    <p:sldId id="1801" r:id="rId5"/>
    <p:sldId id="313" r:id="rId6"/>
    <p:sldId id="316" r:id="rId7"/>
    <p:sldId id="314" r:id="rId8"/>
    <p:sldId id="315" r:id="rId9"/>
    <p:sldId id="288" r:id="rId10"/>
    <p:sldId id="294" r:id="rId11"/>
    <p:sldId id="295" r:id="rId12"/>
    <p:sldId id="29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1" r:id="rId23"/>
    <p:sldId id="312" r:id="rId24"/>
    <p:sldId id="299" r:id="rId25"/>
    <p:sldId id="300" r:id="rId26"/>
    <p:sldId id="291" r:id="rId2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1B71D3-6D03-E64F-92FE-5879675FAB16}">
          <p14:sldIdLst>
            <p14:sldId id="265"/>
            <p14:sldId id="1801"/>
            <p14:sldId id="313"/>
            <p14:sldId id="316"/>
            <p14:sldId id="314"/>
            <p14:sldId id="315"/>
          </p14:sldIdLst>
        </p14:section>
        <p14:section name="ikoner - lys" id="{9435CF14-9AA3-7947-9AEA-26234F599126}">
          <p14:sldIdLst>
            <p14:sldId id="288"/>
            <p14:sldId id="294"/>
            <p14:sldId id="295"/>
            <p14:sldId id="290"/>
          </p14:sldIdLst>
        </p14:section>
        <p14:section name="ikoner - mørk" id="{D9795227-6038-D245-8AD2-9FDF50E9F708}">
          <p14:sldIdLst>
            <p14:sldId id="301"/>
            <p14:sldId id="302"/>
            <p14:sldId id="303"/>
            <p14:sldId id="304"/>
          </p14:sldIdLst>
        </p14:section>
        <p14:section name="ikoner - grønn" id="{E49D0878-0195-CF4A-9033-3D42F68056F7}">
          <p14:sldIdLst>
            <p14:sldId id="305"/>
            <p14:sldId id="306"/>
            <p14:sldId id="307"/>
            <p14:sldId id="308"/>
          </p14:sldIdLst>
        </p14:section>
        <p14:section name="Kart" id="{4A01CBDC-33A0-1045-BD7B-0CAF0BCD2CA2}">
          <p14:sldIdLst>
            <p14:sldId id="309"/>
            <p14:sldId id="311"/>
            <p14:sldId id="312"/>
          </p14:sldIdLst>
        </p14:section>
        <p14:section name="diverse" id="{2E7179E3-FFA3-5B46-ACDF-B1195988CEFB}">
          <p14:sldIdLst>
            <p14:sldId id="299"/>
            <p14:sldId id="300"/>
          </p14:sldIdLst>
        </p14:section>
        <p14:section name="FNs bærekraftsmål" id="{FB4A0684-919F-FC4D-8CC6-8653E391AAD7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0"/>
    <p:restoredTop sz="96327"/>
  </p:normalViewPr>
  <p:slideViewPr>
    <p:cSldViewPr snapToGrid="0">
      <p:cViewPr>
        <p:scale>
          <a:sx n="76" d="100"/>
          <a:sy n="76" d="100"/>
        </p:scale>
        <p:origin x="2382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D7B88-1170-264B-8AFF-A4C7503CDC28}" type="datetimeFigureOut">
              <a:rPr lang="en-NO" smtClean="0"/>
              <a:t>02/27/2023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82EA0-A103-1548-9E14-51299C48EC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9571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Trenger andre metoder for luktrensing og total PFAS er ikke super korrelasjon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82EA0-A103-1548-9E14-51299C48EC59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6866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 - presentasj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4127-578A-FD16-5E02-AAA8480C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2708908"/>
            <a:ext cx="10081288" cy="2160276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EA8ED-F570-DC60-62D0-3C3702F91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356" y="5049206"/>
            <a:ext cx="10081288" cy="54006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FABB8D8-2287-2D64-4907-45A662FC9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5701" y="976920"/>
            <a:ext cx="2799978" cy="8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5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Tekst-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3"/>
            <a:ext cx="3960505" cy="9001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D985-00C9-DF96-BB9F-2AAD27FA6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357" y="2528884"/>
            <a:ext cx="3960505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A09E6-23FA-58B0-D356-F945FF1E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180E-D094-BD4F-85FE-78DD6682E272}" type="datetime1">
              <a:rPr lang="nb-NO" smtClean="0"/>
              <a:t>27.02.2023</a:t>
            </a:fld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1337-2E60-4AFC-8193-4A40D79A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F4708C-08CD-2CD7-2CAA-3E22D93B2A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5326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Bild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37" y="1268723"/>
            <a:ext cx="3960505" cy="9001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D985-00C9-DF96-BB9F-2AAD27FA6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6138" y="2528884"/>
            <a:ext cx="3960505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A09E6-23FA-58B0-D356-F945FF1E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D0DD-0519-DE47-B91B-2F03615E5F1F}" type="datetime1">
              <a:rPr lang="nb-NO" smtClean="0"/>
              <a:t>27.02.2023</a:t>
            </a:fld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1337-2E60-4AFC-8193-4A40D79A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F4708C-08CD-2CD7-2CAA-3E22D93B2A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012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2x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54007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D985-00C9-DF96-BB9F-2AAD27FA6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356" y="2528884"/>
            <a:ext cx="4860621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57BA4-F0D1-D277-CF6D-05939259B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6023" y="2528884"/>
            <a:ext cx="4860621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A09E6-23FA-58B0-D356-F945FF1E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0B6B-EDA7-CB48-BB20-6193897A7900}" type="datetime1">
              <a:rPr lang="nb-NO" smtClean="0"/>
              <a:t>27.02.2023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B3A42-ED6A-964D-E704-34A3EF3A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1337-2E60-4AFC-8193-4A40D79A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C19D55-B60F-BF17-6DBF-729E852DBD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356" y="1808793"/>
            <a:ext cx="10081288" cy="3600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0136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5400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9A8C-F250-B54D-86B9-D71738F380E7}" type="datetime1">
              <a:rPr lang="nb-NO" smtClean="0"/>
              <a:t>27.02.2023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631B66B-49A3-1E6A-33CB-7935BBD132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356" y="1808793"/>
            <a:ext cx="10081288" cy="3600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439455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 - god p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27.02.2023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12570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27.02.2023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3" y="1268413"/>
            <a:ext cx="5580709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002BBF-FAAE-FC00-A366-C894E8D99E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6027" y="1268413"/>
            <a:ext cx="5580709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16210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27.02.2023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3" y="1268413"/>
            <a:ext cx="3600455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4115747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49AC5-22FA-908F-8DBB-F28F4E5F28CF}"/>
              </a:ext>
            </a:extLst>
          </p:cNvPr>
          <p:cNvCxnSpPr>
            <a:cxnSpLocks/>
          </p:cNvCxnSpPr>
          <p:nvPr userDrawn="1"/>
        </p:nvCxnSpPr>
        <p:spPr>
          <a:xfrm>
            <a:off x="8076253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002BBF-FAAE-FC00-A366-C894E8D99E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56273" y="1268413"/>
            <a:ext cx="3600463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3087065-73CC-2B8A-5089-FB186607F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5770" y="1282611"/>
            <a:ext cx="3600451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20025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27.02.2023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3" y="1268413"/>
            <a:ext cx="5580709" cy="23463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002BBF-FAAE-FC00-A366-C894E8D99E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6027" y="1268413"/>
            <a:ext cx="5580709" cy="23463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505BEF3-596C-D9DF-B768-7756B037BC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263" y="3982890"/>
            <a:ext cx="5580709" cy="233072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75DFF00-D91B-7FCC-4A11-78B4C5A372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023" y="3982889"/>
            <a:ext cx="5580709" cy="232583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075AE-7F48-E807-A906-1948FC993D4F}"/>
              </a:ext>
            </a:extLst>
          </p:cNvPr>
          <p:cNvCxnSpPr>
            <a:cxnSpLocks/>
          </p:cNvCxnSpPr>
          <p:nvPr userDrawn="1"/>
        </p:nvCxnSpPr>
        <p:spPr>
          <a:xfrm>
            <a:off x="335263" y="3798841"/>
            <a:ext cx="1152146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4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27.02.2023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4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4152643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49AC5-22FA-908F-8DBB-F28F4E5F28CF}"/>
              </a:ext>
            </a:extLst>
          </p:cNvPr>
          <p:cNvCxnSpPr>
            <a:cxnSpLocks/>
          </p:cNvCxnSpPr>
          <p:nvPr userDrawn="1"/>
        </p:nvCxnSpPr>
        <p:spPr>
          <a:xfrm>
            <a:off x="8041176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C21924F-0011-9BCB-369F-787B66809F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86968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E6BC25D-7F67-6A97-BC82-B5FAE3FDB6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8672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90D325-B5FB-0362-3B0C-43F29F97FD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0376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D3B24A-7917-AECD-C3EC-1E29F235B9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42080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176592-7CE5-83C9-0B2E-6DCCD7171F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93785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19B771-9D31-50FC-6D7F-5334A3AC1FD2}"/>
              </a:ext>
            </a:extLst>
          </p:cNvPr>
          <p:cNvCxnSpPr>
            <a:cxnSpLocks/>
          </p:cNvCxnSpPr>
          <p:nvPr userDrawn="1"/>
        </p:nvCxnSpPr>
        <p:spPr>
          <a:xfrm>
            <a:off x="10000605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78C8D3-703B-9006-BDE7-573B3CA17D3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A70357-B3FA-718A-487E-3384E631FD9B}"/>
              </a:ext>
            </a:extLst>
          </p:cNvPr>
          <p:cNvCxnSpPr>
            <a:cxnSpLocks/>
          </p:cNvCxnSpPr>
          <p:nvPr userDrawn="1"/>
        </p:nvCxnSpPr>
        <p:spPr>
          <a:xfrm>
            <a:off x="2193472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65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DA4-235E-5649-BC38-6BA86262A135}" type="datetime1">
              <a:rPr lang="nb-NO" smtClean="0"/>
              <a:t>27.02.2023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090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4127-578A-FD16-5E02-AAA8480C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4869184"/>
            <a:ext cx="10081288" cy="720092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EA8ED-F570-DC60-62D0-3C3702F91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356" y="4329115"/>
            <a:ext cx="10081288" cy="540069"/>
          </a:xfrm>
        </p:spPr>
        <p:txBody>
          <a:bodyPr anchor="b"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B6DD888-6046-8BBC-1EA1-522CC7447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14401" y="1123160"/>
            <a:ext cx="734398" cy="6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2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grøn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5FCDA4-235E-5649-BC38-6BA86262A135}" type="datetime1">
              <a:rPr lang="nb-NO" smtClean="0"/>
              <a:pPr/>
              <a:t>27.02.2023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B8ABCD1-3103-06DD-304F-81FE32DCA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1" y="6400802"/>
            <a:ext cx="1194536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95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DA4-235E-5649-BC38-6BA86262A135}" type="datetime1">
              <a:rPr lang="nb-NO" smtClean="0"/>
              <a:t>27.02.2023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A95287-5CA6-6CFA-4F6D-592C2789F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ut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045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r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B0A47464-9B6C-CB8E-DFC6-3080740CD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1" b="2531"/>
          <a:stretch/>
        </p:blipFill>
        <p:spPr>
          <a:xfrm>
            <a:off x="6217921" y="0"/>
            <a:ext cx="5974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8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r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58D5B56-70DE-4835-F662-5E7429FDF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3446" t="52494" r="50000" b="11727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3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r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FC1BE4-E385-CB92-0B70-CCE1350EA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70" t="71219" r="57909" b="11917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61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rkulær øk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B8207B6-C6B3-E002-6F68-53D859A1F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166" y="537971"/>
            <a:ext cx="5117996" cy="561773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26C8-6692-E447-872A-FD439AB3C9B4}" type="datetime1">
              <a:rPr lang="nb-NO" smtClean="0"/>
              <a:t>27.02.2023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D3412-9AEC-ED3B-EADB-429D505E8919}"/>
              </a:ext>
            </a:extLst>
          </p:cNvPr>
          <p:cNvSpPr txBox="1"/>
          <p:nvPr userDrawn="1"/>
        </p:nvSpPr>
        <p:spPr>
          <a:xfrm>
            <a:off x="1048915" y="4373839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Sirkulær økonomi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BC801-B0AA-1FE1-B637-7B04BDBBC25E}"/>
              </a:ext>
            </a:extLst>
          </p:cNvPr>
          <p:cNvSpPr txBox="1"/>
          <p:nvPr userDrawn="1"/>
        </p:nvSpPr>
        <p:spPr>
          <a:xfrm>
            <a:off x="1048915" y="4942945"/>
            <a:ext cx="3426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bg1"/>
                </a:solidFill>
              </a:rPr>
              <a:t>Lorem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ipsum</a:t>
            </a:r>
            <a:r>
              <a:rPr lang="nb-NO" dirty="0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8EF65-11DA-31A4-4339-67D3D39CCD40}"/>
              </a:ext>
            </a:extLst>
          </p:cNvPr>
          <p:cNvSpPr txBox="1"/>
          <p:nvPr userDrawn="1"/>
        </p:nvSpPr>
        <p:spPr>
          <a:xfrm>
            <a:off x="5118571" y="2608789"/>
            <a:ext cx="314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bg1"/>
                </a:solidFill>
                <a:latin typeface="+mj-lt"/>
              </a:rPr>
              <a:t>Gjenvinning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EC124-4198-053A-A181-BCCDD9ABA004}"/>
              </a:ext>
            </a:extLst>
          </p:cNvPr>
          <p:cNvSpPr txBox="1"/>
          <p:nvPr userDrawn="1"/>
        </p:nvSpPr>
        <p:spPr>
          <a:xfrm>
            <a:off x="8704804" y="1251734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3AA60-7A45-59B6-FD72-394E14B12A13}"/>
              </a:ext>
            </a:extLst>
          </p:cNvPr>
          <p:cNvSpPr txBox="1"/>
          <p:nvPr userDrawn="1"/>
        </p:nvSpPr>
        <p:spPr>
          <a:xfrm>
            <a:off x="6767578" y="4751365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Innsamling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21BA1-9B4E-4DF6-CA06-3BA6843CFE2B}"/>
              </a:ext>
            </a:extLst>
          </p:cNvPr>
          <p:cNvSpPr txBox="1"/>
          <p:nvPr userDrawn="1"/>
        </p:nvSpPr>
        <p:spPr>
          <a:xfrm>
            <a:off x="10123181" y="2362501"/>
            <a:ext cx="144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Produksjon</a:t>
            </a:r>
          </a:p>
          <a:p>
            <a:pPr algn="ctr"/>
            <a:r>
              <a:rPr lang="en-NO" sz="1000" dirty="0">
                <a:solidFill>
                  <a:schemeClr val="accent3"/>
                </a:solidFill>
              </a:rPr>
              <a:t>Reproduksjon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7CF34-DB3D-3832-8160-7513D70D6363}"/>
              </a:ext>
            </a:extLst>
          </p:cNvPr>
          <p:cNvSpPr txBox="1"/>
          <p:nvPr userDrawn="1"/>
        </p:nvSpPr>
        <p:spPr>
          <a:xfrm>
            <a:off x="9979892" y="4235340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Distribusjon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FA4FA-9712-7F3F-6788-9C808E118EE0}"/>
              </a:ext>
            </a:extLst>
          </p:cNvPr>
          <p:cNvSpPr txBox="1"/>
          <p:nvPr userDrawn="1"/>
        </p:nvSpPr>
        <p:spPr>
          <a:xfrm>
            <a:off x="8271627" y="5309244"/>
            <a:ext cx="1846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Forbruk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265A0-CBCD-CDB7-E222-D83D34DB9062}"/>
              </a:ext>
            </a:extLst>
          </p:cNvPr>
          <p:cNvSpPr txBox="1"/>
          <p:nvPr userDrawn="1"/>
        </p:nvSpPr>
        <p:spPr>
          <a:xfrm>
            <a:off x="6564755" y="5327836"/>
            <a:ext cx="926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O" sz="1400" dirty="0">
                <a:solidFill>
                  <a:schemeClr val="accent2"/>
                </a:solidFill>
              </a:rPr>
              <a:t>Rest-avfall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B9A55F-55D7-FEAF-8A70-6945062F6298}"/>
              </a:ext>
            </a:extLst>
          </p:cNvPr>
          <p:cNvSpPr txBox="1"/>
          <p:nvPr userDrawn="1"/>
        </p:nvSpPr>
        <p:spPr>
          <a:xfrm>
            <a:off x="6936868" y="1144165"/>
            <a:ext cx="1317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dirty="0">
                <a:solidFill>
                  <a:schemeClr val="tx2"/>
                </a:solidFill>
              </a:rPr>
              <a:t>Nye råvarer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4C2ADC4-3699-29B7-DD1D-02F293BFB9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369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rkulær øk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36F4FFE-E89E-6EEC-ED71-AA2292346C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166" y="536072"/>
            <a:ext cx="5117995" cy="561773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858F-6839-1C4D-9088-8D1BC43EE772}" type="datetime1">
              <a:rPr lang="nb-NO" smtClean="0"/>
              <a:t>27.02.2023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30190-FCF1-BB74-A5F7-C5A69AA83F19}"/>
              </a:ext>
            </a:extLst>
          </p:cNvPr>
          <p:cNvSpPr txBox="1"/>
          <p:nvPr userDrawn="1"/>
        </p:nvSpPr>
        <p:spPr>
          <a:xfrm>
            <a:off x="1048915" y="4373839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Sirkulær økonomi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7EFF1-96A4-EDB0-F8A8-A63180715F3D}"/>
              </a:ext>
            </a:extLst>
          </p:cNvPr>
          <p:cNvSpPr txBox="1"/>
          <p:nvPr userDrawn="1"/>
        </p:nvSpPr>
        <p:spPr>
          <a:xfrm>
            <a:off x="1048915" y="4942945"/>
            <a:ext cx="3426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tx1"/>
                </a:solidFill>
              </a:rPr>
              <a:t>Lorem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ipsum</a:t>
            </a:r>
            <a:r>
              <a:rPr lang="nb-NO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3BAF6-57BE-2FFA-4005-1AECD6AF9782}"/>
              </a:ext>
            </a:extLst>
          </p:cNvPr>
          <p:cNvSpPr txBox="1"/>
          <p:nvPr userDrawn="1"/>
        </p:nvSpPr>
        <p:spPr>
          <a:xfrm>
            <a:off x="5118571" y="2608789"/>
            <a:ext cx="314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tx2"/>
                </a:solidFill>
                <a:latin typeface="+mj-lt"/>
              </a:rPr>
              <a:t>Gjenvinning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EE02B-32B1-B8DC-E705-BF7E18D79972}"/>
              </a:ext>
            </a:extLst>
          </p:cNvPr>
          <p:cNvSpPr txBox="1"/>
          <p:nvPr userDrawn="1"/>
        </p:nvSpPr>
        <p:spPr>
          <a:xfrm>
            <a:off x="8704804" y="1251734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7C67A-5195-1E46-454E-ED263C9448A8}"/>
              </a:ext>
            </a:extLst>
          </p:cNvPr>
          <p:cNvSpPr txBox="1"/>
          <p:nvPr userDrawn="1"/>
        </p:nvSpPr>
        <p:spPr>
          <a:xfrm>
            <a:off x="6767578" y="4751365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Innsamling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17B5A-C6D3-E4EC-9EE9-66C29140EC0D}"/>
              </a:ext>
            </a:extLst>
          </p:cNvPr>
          <p:cNvSpPr txBox="1"/>
          <p:nvPr userDrawn="1"/>
        </p:nvSpPr>
        <p:spPr>
          <a:xfrm>
            <a:off x="10123181" y="2362501"/>
            <a:ext cx="144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Produksjon</a:t>
            </a:r>
          </a:p>
          <a:p>
            <a:pPr algn="ctr"/>
            <a:r>
              <a:rPr lang="en-NO" sz="1000" dirty="0">
                <a:solidFill>
                  <a:schemeClr val="accent3"/>
                </a:solidFill>
              </a:rPr>
              <a:t>Reproduksjon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4016-D638-5CA9-69F0-C1C0A7647AD6}"/>
              </a:ext>
            </a:extLst>
          </p:cNvPr>
          <p:cNvSpPr txBox="1"/>
          <p:nvPr userDrawn="1"/>
        </p:nvSpPr>
        <p:spPr>
          <a:xfrm>
            <a:off x="9979892" y="4235340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Distribusjon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1644FC-2CED-FBB9-49AD-CE33C55C6A7F}"/>
              </a:ext>
            </a:extLst>
          </p:cNvPr>
          <p:cNvSpPr txBox="1"/>
          <p:nvPr userDrawn="1"/>
        </p:nvSpPr>
        <p:spPr>
          <a:xfrm>
            <a:off x="8271627" y="5309244"/>
            <a:ext cx="1846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Forbruk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746BA-4B47-BDAE-7106-6834106B7A2D}"/>
              </a:ext>
            </a:extLst>
          </p:cNvPr>
          <p:cNvSpPr txBox="1"/>
          <p:nvPr userDrawn="1"/>
        </p:nvSpPr>
        <p:spPr>
          <a:xfrm>
            <a:off x="6564755" y="5327836"/>
            <a:ext cx="926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O" sz="1400" dirty="0">
                <a:solidFill>
                  <a:schemeClr val="accent2"/>
                </a:solidFill>
              </a:rPr>
              <a:t>Rest-avfall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A33223-6275-00FD-13FB-51B903F61A45}"/>
              </a:ext>
            </a:extLst>
          </p:cNvPr>
          <p:cNvSpPr txBox="1"/>
          <p:nvPr userDrawn="1"/>
        </p:nvSpPr>
        <p:spPr>
          <a:xfrm>
            <a:off x="6936868" y="1144165"/>
            <a:ext cx="1317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dirty="0">
                <a:solidFill>
                  <a:schemeClr val="tx2"/>
                </a:solidFill>
              </a:rPr>
              <a:t>Nye råvarer</a:t>
            </a:r>
          </a:p>
        </p:txBody>
      </p:sp>
    </p:spTree>
    <p:extLst>
      <p:ext uri="{BB962C8B-B14F-4D97-AF65-F5344CB8AC3E}">
        <p14:creationId xmlns:p14="http://schemas.microsoft.com/office/powerpoint/2010/main" val="26312945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vfallspyramiden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26C8-6692-E447-872A-FD439AB3C9B4}" type="datetime1">
              <a:rPr lang="nb-NO" smtClean="0"/>
              <a:t>27.02.2023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D3412-9AEC-ED3B-EADB-429D505E8919}"/>
              </a:ext>
            </a:extLst>
          </p:cNvPr>
          <p:cNvSpPr txBox="1"/>
          <p:nvPr userDrawn="1"/>
        </p:nvSpPr>
        <p:spPr>
          <a:xfrm>
            <a:off x="1048915" y="4373839"/>
            <a:ext cx="285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Hva jobber vi for?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BC801-B0AA-1FE1-B637-7B04BDBBC25E}"/>
              </a:ext>
            </a:extLst>
          </p:cNvPr>
          <p:cNvSpPr txBox="1"/>
          <p:nvPr userDrawn="1"/>
        </p:nvSpPr>
        <p:spPr>
          <a:xfrm>
            <a:off x="1048915" y="4942945"/>
            <a:ext cx="3426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Å beholde ressurser i kretsløp og løfte avfall oppover i pyramiden.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173A517-3602-3C87-36C4-F1BDE5DA4504}"/>
              </a:ext>
            </a:extLst>
          </p:cNvPr>
          <p:cNvSpPr/>
          <p:nvPr userDrawn="1"/>
        </p:nvSpPr>
        <p:spPr>
          <a:xfrm rot="10800000">
            <a:off x="5015862" y="1215688"/>
            <a:ext cx="5047085" cy="441126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E83D28C-17BC-6EAD-E23F-D2D45814541A}"/>
              </a:ext>
            </a:extLst>
          </p:cNvPr>
          <p:cNvSpPr/>
          <p:nvPr userDrawn="1"/>
        </p:nvSpPr>
        <p:spPr>
          <a:xfrm rot="10800000">
            <a:off x="5520575" y="2097941"/>
            <a:ext cx="4037659" cy="35290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3278303A-9B40-73A2-B4DF-FDCA53D5753D}"/>
              </a:ext>
            </a:extLst>
          </p:cNvPr>
          <p:cNvSpPr/>
          <p:nvPr userDrawn="1"/>
        </p:nvSpPr>
        <p:spPr>
          <a:xfrm rot="10800000">
            <a:off x="6025282" y="2980194"/>
            <a:ext cx="3028244" cy="264675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776203C-0EF8-0FA7-8360-D8F9C605991F}"/>
              </a:ext>
            </a:extLst>
          </p:cNvPr>
          <p:cNvSpPr/>
          <p:nvPr userDrawn="1"/>
        </p:nvSpPr>
        <p:spPr>
          <a:xfrm rot="10800000">
            <a:off x="6529987" y="3862442"/>
            <a:ext cx="2018833" cy="1764506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4B736248-725F-3CC1-9B70-C5C639FA6FF7}"/>
              </a:ext>
            </a:extLst>
          </p:cNvPr>
          <p:cNvSpPr/>
          <p:nvPr userDrawn="1"/>
        </p:nvSpPr>
        <p:spPr>
          <a:xfrm rot="10800000">
            <a:off x="7034696" y="4744695"/>
            <a:ext cx="1009417" cy="8822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0BD5F-9499-0B82-5B02-4DDA8E75B877}"/>
              </a:ext>
            </a:extLst>
          </p:cNvPr>
          <p:cNvSpPr txBox="1"/>
          <p:nvPr userDrawn="1"/>
        </p:nvSpPr>
        <p:spPr>
          <a:xfrm>
            <a:off x="10049421" y="1544960"/>
            <a:ext cx="1447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Avfallsreduksjon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ADF68-B875-1C61-C090-B2F08F4D1B4F}"/>
              </a:ext>
            </a:extLst>
          </p:cNvPr>
          <p:cNvSpPr txBox="1"/>
          <p:nvPr userDrawn="1"/>
        </p:nvSpPr>
        <p:spPr>
          <a:xfrm>
            <a:off x="8015780" y="5139152"/>
            <a:ext cx="992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3"/>
                </a:solidFill>
              </a:rPr>
              <a:t>Deponering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8C2AB-752D-6909-D76B-782F1E823235}"/>
              </a:ext>
            </a:extLst>
          </p:cNvPr>
          <p:cNvSpPr txBox="1"/>
          <p:nvPr userDrawn="1"/>
        </p:nvSpPr>
        <p:spPr>
          <a:xfrm>
            <a:off x="9534379" y="2463509"/>
            <a:ext cx="1030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2"/>
                </a:solidFill>
              </a:rPr>
              <a:t>Ombruk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734B7-14C6-37D0-090E-63D463FD4916}"/>
              </a:ext>
            </a:extLst>
          </p:cNvPr>
          <p:cNvSpPr txBox="1"/>
          <p:nvPr userDrawn="1"/>
        </p:nvSpPr>
        <p:spPr>
          <a:xfrm>
            <a:off x="9036590" y="3354610"/>
            <a:ext cx="17189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3"/>
                </a:solidFill>
              </a:rPr>
              <a:t>Materialgjenvinning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B6844A-5573-4BD7-658D-D7E48ABE7BEC}"/>
              </a:ext>
            </a:extLst>
          </p:cNvPr>
          <p:cNvSpPr txBox="1"/>
          <p:nvPr userDrawn="1"/>
        </p:nvSpPr>
        <p:spPr>
          <a:xfrm>
            <a:off x="8532853" y="4246881"/>
            <a:ext cx="14417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6"/>
                </a:solidFill>
              </a:rPr>
              <a:t>Energiutnyttelse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B15604-540F-CB5F-1A1E-40F128F95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83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vfallspyramiden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858F-6839-1C4D-9088-8D1BC43EE772}" type="datetime1">
              <a:rPr lang="nb-NO" smtClean="0"/>
              <a:t>27.02.2023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D3412-9AEC-ED3B-EADB-429D505E8919}"/>
              </a:ext>
            </a:extLst>
          </p:cNvPr>
          <p:cNvSpPr txBox="1"/>
          <p:nvPr userDrawn="1"/>
        </p:nvSpPr>
        <p:spPr>
          <a:xfrm>
            <a:off x="1048915" y="4373839"/>
            <a:ext cx="285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Hva jobber vi for?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BC801-B0AA-1FE1-B637-7B04BDBBC25E}"/>
              </a:ext>
            </a:extLst>
          </p:cNvPr>
          <p:cNvSpPr txBox="1"/>
          <p:nvPr userDrawn="1"/>
        </p:nvSpPr>
        <p:spPr>
          <a:xfrm>
            <a:off x="1048915" y="4942945"/>
            <a:ext cx="3426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Å beholde ressurser i kretsløp og løfte avfall oppover i pyramiden.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173A517-3602-3C87-36C4-F1BDE5DA4504}"/>
              </a:ext>
            </a:extLst>
          </p:cNvPr>
          <p:cNvSpPr/>
          <p:nvPr userDrawn="1"/>
        </p:nvSpPr>
        <p:spPr>
          <a:xfrm rot="10800000">
            <a:off x="5015862" y="1215688"/>
            <a:ext cx="5047085" cy="441126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E83D28C-17BC-6EAD-E23F-D2D45814541A}"/>
              </a:ext>
            </a:extLst>
          </p:cNvPr>
          <p:cNvSpPr/>
          <p:nvPr userDrawn="1"/>
        </p:nvSpPr>
        <p:spPr>
          <a:xfrm rot="10800000">
            <a:off x="5520575" y="2097941"/>
            <a:ext cx="4037659" cy="35290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3278303A-9B40-73A2-B4DF-FDCA53D5753D}"/>
              </a:ext>
            </a:extLst>
          </p:cNvPr>
          <p:cNvSpPr/>
          <p:nvPr userDrawn="1"/>
        </p:nvSpPr>
        <p:spPr>
          <a:xfrm rot="10800000">
            <a:off x="6025282" y="2980194"/>
            <a:ext cx="3028244" cy="264675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776203C-0EF8-0FA7-8360-D8F9C605991F}"/>
              </a:ext>
            </a:extLst>
          </p:cNvPr>
          <p:cNvSpPr/>
          <p:nvPr userDrawn="1"/>
        </p:nvSpPr>
        <p:spPr>
          <a:xfrm rot="10800000">
            <a:off x="6529987" y="3862442"/>
            <a:ext cx="2018833" cy="1764506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4B736248-725F-3CC1-9B70-C5C639FA6FF7}"/>
              </a:ext>
            </a:extLst>
          </p:cNvPr>
          <p:cNvSpPr/>
          <p:nvPr userDrawn="1"/>
        </p:nvSpPr>
        <p:spPr>
          <a:xfrm rot="10800000">
            <a:off x="7034696" y="4744695"/>
            <a:ext cx="1009417" cy="8822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0BD5F-9499-0B82-5B02-4DDA8E75B877}"/>
              </a:ext>
            </a:extLst>
          </p:cNvPr>
          <p:cNvSpPr txBox="1"/>
          <p:nvPr userDrawn="1"/>
        </p:nvSpPr>
        <p:spPr>
          <a:xfrm>
            <a:off x="10049421" y="1544960"/>
            <a:ext cx="1447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tx2"/>
                </a:solidFill>
              </a:rPr>
              <a:t>Avfallsreduksjon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ADF68-B875-1C61-C090-B2F08F4D1B4F}"/>
              </a:ext>
            </a:extLst>
          </p:cNvPr>
          <p:cNvSpPr txBox="1"/>
          <p:nvPr userDrawn="1"/>
        </p:nvSpPr>
        <p:spPr>
          <a:xfrm>
            <a:off x="8015780" y="5139152"/>
            <a:ext cx="992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4"/>
                </a:solidFill>
              </a:rPr>
              <a:t>Deponering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8C2AB-752D-6909-D76B-782F1E823235}"/>
              </a:ext>
            </a:extLst>
          </p:cNvPr>
          <p:cNvSpPr txBox="1"/>
          <p:nvPr userDrawn="1"/>
        </p:nvSpPr>
        <p:spPr>
          <a:xfrm>
            <a:off x="9534379" y="2463509"/>
            <a:ext cx="1030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2"/>
                </a:solidFill>
              </a:rPr>
              <a:t>Ombruk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734B7-14C6-37D0-090E-63D463FD4916}"/>
              </a:ext>
            </a:extLst>
          </p:cNvPr>
          <p:cNvSpPr txBox="1"/>
          <p:nvPr userDrawn="1"/>
        </p:nvSpPr>
        <p:spPr>
          <a:xfrm>
            <a:off x="9036590" y="3354610"/>
            <a:ext cx="17189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6"/>
                </a:solidFill>
              </a:rPr>
              <a:t>Materialgjenvinning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B6844A-5573-4BD7-658D-D7E48ABE7BEC}"/>
              </a:ext>
            </a:extLst>
          </p:cNvPr>
          <p:cNvSpPr txBox="1"/>
          <p:nvPr userDrawn="1"/>
        </p:nvSpPr>
        <p:spPr>
          <a:xfrm>
            <a:off x="8532853" y="4246881"/>
            <a:ext cx="14417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6">
                    <a:lumMod val="75000"/>
                  </a:schemeClr>
                </a:solidFill>
              </a:rPr>
              <a:t>Energiutnyttelse</a:t>
            </a:r>
          </a:p>
        </p:txBody>
      </p:sp>
    </p:spTree>
    <p:extLst>
      <p:ext uri="{BB962C8B-B14F-4D97-AF65-F5344CB8AC3E}">
        <p14:creationId xmlns:p14="http://schemas.microsoft.com/office/powerpoint/2010/main" val="185250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tekst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72009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48382A68-38C8-D14A-ABAE-B47F17365451}" type="datetime1">
              <a:rPr lang="nb-NO" smtClean="0"/>
              <a:pPr/>
              <a:t>27.02.2023</a:t>
            </a:fld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356" y="1988816"/>
            <a:ext cx="10081288" cy="3600460"/>
          </a:xfrm>
        </p:spPr>
        <p:txBody>
          <a:bodyPr>
            <a:normAutofit/>
          </a:bodyPr>
          <a:lstStyle>
            <a:lvl1pPr marL="18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36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54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72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4pPr>
            <a:lvl5pPr marL="90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3A35D33-AC11-8B98-0D33-412DAD8CC7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284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e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16" y="1988816"/>
            <a:ext cx="6480828" cy="126016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5816" y="3429000"/>
            <a:ext cx="6480828" cy="1440184"/>
          </a:xfrm>
        </p:spPr>
        <p:txBody>
          <a:bodyPr>
            <a:noAutofit/>
          </a:bodyPr>
          <a:lstStyle>
            <a:lvl1pPr marL="0" indent="0">
              <a:buClr>
                <a:schemeClr val="bg1"/>
              </a:buClr>
              <a:buFont typeface="+mj-lt"/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Clr>
                <a:schemeClr val="bg1"/>
              </a:buClr>
              <a:buFont typeface="+mj-lt"/>
              <a:buNone/>
              <a:defRPr sz="1800">
                <a:solidFill>
                  <a:schemeClr val="accent3"/>
                </a:solidFill>
              </a:defRPr>
            </a:lvl2pPr>
            <a:lvl3pPr marL="914400" indent="0">
              <a:buClr>
                <a:schemeClr val="bg1"/>
              </a:buClr>
              <a:buFont typeface="+mj-lt"/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buClr>
                <a:schemeClr val="bg1"/>
              </a:buClr>
              <a:buFont typeface="+mj-lt"/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Clr>
                <a:schemeClr val="bg1"/>
              </a:buClr>
              <a:buFont typeface="+mj-lt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08BABC-E84C-A2E0-225D-1BBA1CA8B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2147" y="1988816"/>
            <a:ext cx="3553668" cy="29302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CED83F-7C0F-82A9-C2CB-00245F113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1EAE87-8EEE-8D62-79CC-AB3A07559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pPr/>
              <a:t>27.02.2023</a:t>
            </a:fld>
            <a:endParaRPr lang="en-NO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96CAB58-11DD-CC8A-B0FF-1ECBADE01B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5CFD44-CDCC-6C9D-8214-A055488C8E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907531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e - ly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16" y="1988816"/>
            <a:ext cx="6480828" cy="126016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2A022C-4ED8-4B44-BFD7-9F1871A4689C}" type="datetime1">
              <a:rPr lang="nb-NO" smtClean="0"/>
              <a:t>27.02.2023</a:t>
            </a:fld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5816" y="3429000"/>
            <a:ext cx="6480828" cy="1440184"/>
          </a:xfrm>
        </p:spPr>
        <p:txBody>
          <a:bodyPr>
            <a:noAutofit/>
          </a:bodyPr>
          <a:lstStyle>
            <a:lvl1pPr marL="0" indent="0">
              <a:buClr>
                <a:schemeClr val="bg1"/>
              </a:buClr>
              <a:buFont typeface="+mj-lt"/>
              <a:buNone/>
              <a:defRPr sz="2000"/>
            </a:lvl1pPr>
            <a:lvl2pPr marL="457200" indent="0">
              <a:buClr>
                <a:schemeClr val="bg1"/>
              </a:buClr>
              <a:buFont typeface="+mj-lt"/>
              <a:buNone/>
              <a:defRPr sz="1800"/>
            </a:lvl2pPr>
            <a:lvl3pPr marL="914400" indent="0">
              <a:buClr>
                <a:schemeClr val="bg1"/>
              </a:buClr>
              <a:buFont typeface="+mj-lt"/>
              <a:buNone/>
              <a:defRPr sz="1600"/>
            </a:lvl3pPr>
            <a:lvl4pPr marL="1371600" indent="0">
              <a:buClr>
                <a:schemeClr val="bg1"/>
              </a:buClr>
              <a:buFont typeface="+mj-lt"/>
              <a:buNone/>
              <a:defRPr sz="1400"/>
            </a:lvl4pPr>
            <a:lvl5pPr marL="1828800" indent="0">
              <a:buClr>
                <a:schemeClr val="bg1"/>
              </a:buClr>
              <a:buFont typeface="+mj-lt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08BABC-E84C-A2E0-225D-1BBA1CA8B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2147" y="1988816"/>
            <a:ext cx="3553669" cy="293021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D704C26-AB3B-A948-36E6-7331586B80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0851" y="6400802"/>
            <a:ext cx="1194536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63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or logo -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081699C-DF98-012D-4E01-B7FF27D5A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2221" y="404032"/>
            <a:ext cx="7337157" cy="60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273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or logo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081699C-DF98-012D-4E01-B7FF27D5A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2221" y="404032"/>
            <a:ext cx="7337156" cy="60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8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or logo - grøn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081699C-DF98-012D-4E01-B7FF27D5A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2221" y="404032"/>
            <a:ext cx="7337156" cy="60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066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 farge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3DB9B7C-FE64-2BA5-B9CF-5B876F661E7C}"/>
              </a:ext>
            </a:extLst>
          </p:cNvPr>
          <p:cNvGrpSpPr/>
          <p:nvPr userDrawn="1"/>
        </p:nvGrpSpPr>
        <p:grpSpPr>
          <a:xfrm>
            <a:off x="-1" y="0"/>
            <a:ext cx="12192002" cy="6858000"/>
            <a:chOff x="-1" y="0"/>
            <a:chExt cx="1073310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47CFC5-4119-4C85-8BBA-35E3F26C4767}"/>
                </a:ext>
              </a:extLst>
            </p:cNvPr>
            <p:cNvSpPr/>
            <p:nvPr/>
          </p:nvSpPr>
          <p:spPr>
            <a:xfrm>
              <a:off x="-1" y="0"/>
              <a:ext cx="35777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6A7066-9C41-B69E-3BAD-A315F3BD8F0D}"/>
                </a:ext>
              </a:extLst>
            </p:cNvPr>
            <p:cNvSpPr/>
            <p:nvPr/>
          </p:nvSpPr>
          <p:spPr>
            <a:xfrm>
              <a:off x="3577701" y="0"/>
              <a:ext cx="3577702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2A2A67-1B51-DDF5-C9FC-7250032E17B0}"/>
                </a:ext>
              </a:extLst>
            </p:cNvPr>
            <p:cNvSpPr/>
            <p:nvPr/>
          </p:nvSpPr>
          <p:spPr>
            <a:xfrm>
              <a:off x="7155403" y="0"/>
              <a:ext cx="3577702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289350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tekst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72009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356" y="1988816"/>
            <a:ext cx="10081288" cy="3600460"/>
          </a:xfrm>
        </p:spPr>
        <p:txBody>
          <a:bodyPr>
            <a:normAutofit/>
          </a:bodyPr>
          <a:lstStyle>
            <a:lvl1pPr marL="18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36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4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72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0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E9D481-554B-76CF-7492-16409DB751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t>27.02.2023</a:t>
            </a:fld>
            <a:endParaRPr lang="en-NO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056B65-B2B1-ACD4-FA33-2ADF301D32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F7541-9D12-133F-54DE-175F920099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89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- mø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D49BE8-36CA-245C-61A4-9375E6710207}"/>
              </a:ext>
            </a:extLst>
          </p:cNvPr>
          <p:cNvSpPr/>
          <p:nvPr userDrawn="1"/>
        </p:nvSpPr>
        <p:spPr>
          <a:xfrm>
            <a:off x="1" y="0"/>
            <a:ext cx="6096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7" y="4689161"/>
            <a:ext cx="3960505" cy="90011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57BA4-F0D1-D277-CF6D-05939259B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1357" y="1268724"/>
            <a:ext cx="3985286" cy="4320552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0747EE-40AA-D9BE-1A8C-6121E60C2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14401" y="1123160"/>
            <a:ext cx="734398" cy="605556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6077D62-8C28-49DE-CCC9-C31C0F9E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D02-DE74-A044-AB8C-326F90E85339}" type="datetime1">
              <a:rPr lang="nb-NO" smtClean="0"/>
              <a:t>27.02.2023</a:t>
            </a:fld>
            <a:endParaRPr lang="en-NO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8804A87-8BEE-2B28-DEED-A9F82858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5180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-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D49BE8-36CA-245C-61A4-9375E6710207}"/>
              </a:ext>
            </a:extLst>
          </p:cNvPr>
          <p:cNvSpPr/>
          <p:nvPr userDrawn="1"/>
        </p:nvSpPr>
        <p:spPr>
          <a:xfrm>
            <a:off x="1" y="0"/>
            <a:ext cx="6096000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7" y="4689161"/>
            <a:ext cx="3960505" cy="90011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57BA4-F0D1-D277-CF6D-05939259B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1357" y="1268724"/>
            <a:ext cx="3985286" cy="4320552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0747EE-40AA-D9BE-1A8C-6121E60C2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14401" y="1123160"/>
            <a:ext cx="734398" cy="605557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6077D62-8C28-49DE-CCC9-C31C0F9E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C2C-8AF5-B945-9DB1-00BCD80EFECD}" type="datetime1">
              <a:rPr lang="nb-NO" smtClean="0"/>
              <a:t>27.02.2023</a:t>
            </a:fld>
            <a:endParaRPr lang="en-NO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8804A87-8BEE-2B28-DEED-A9F82858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2793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, teks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8967A7-CFA4-669C-D2BE-3F75830B12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84127-578A-FD16-5E02-AAA8480C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1268413"/>
            <a:ext cx="10081288" cy="432117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6014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sjon, sitat, setn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44CED83F-7C0F-82A9-C2CB-00245F113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774C75-ADB7-1530-42FB-6C211EC8C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688" y="1291539"/>
            <a:ext cx="10080625" cy="321831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 err="1"/>
              <a:t>Visjon</a:t>
            </a:r>
            <a:r>
              <a:rPr lang="en-GB" dirty="0"/>
              <a:t>, </a:t>
            </a:r>
            <a:r>
              <a:rPr lang="en-GB" dirty="0" err="1"/>
              <a:t>sitat</a:t>
            </a:r>
            <a:r>
              <a:rPr lang="en-GB" dirty="0"/>
              <a:t>, </a:t>
            </a:r>
            <a:r>
              <a:rPr lang="en-GB" dirty="0" err="1"/>
              <a:t>setning</a:t>
            </a:r>
            <a:endParaRPr lang="en-NO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6BC11BB-4D8D-C09D-039D-30CC2C46A1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687" y="5012540"/>
            <a:ext cx="10080625" cy="57704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0">
                <a:solidFill>
                  <a:schemeClr val="accent2"/>
                </a:solidFill>
                <a:latin typeface="+mn-lt"/>
              </a:defRPr>
            </a:lvl1pPr>
            <a:lvl2pPr marL="1800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 err="1"/>
              <a:t>Kilde</a:t>
            </a:r>
            <a:r>
              <a:rPr lang="en-GB" dirty="0"/>
              <a:t>, </a:t>
            </a:r>
            <a:r>
              <a:rPr lang="en-GB" dirty="0" err="1"/>
              <a:t>navn</a:t>
            </a:r>
            <a:endParaRPr lang="en-NO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A7FC69F-B7D9-FD74-7813-19514CF1CAE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pPr/>
              <a:t>27.02.2023</a:t>
            </a:fld>
            <a:endParaRPr lang="en-NO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A27D22D-6611-B249-4EA0-2FE28FA1AB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F5C9E8-6303-FE6E-32FB-6FC81EDEEF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9365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03FA-8F7D-1A0E-BB86-92416C56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540069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5EFAC-4067-3DE1-03A0-283BD8760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D5218-A7F6-EEEC-9848-4B92DE577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4842-B229-4847-AB92-2EA879C9B4D4}" type="datetime1">
              <a:rPr lang="nb-NO" smtClean="0"/>
              <a:t>27.02.2023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336CE-B877-5CEC-3C56-125E0B07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7882-4774-28A3-F3AB-FBD0A340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BCF89B-BFEE-9271-ACA3-03D8694D0F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356" y="1808793"/>
            <a:ext cx="10081288" cy="3600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5797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37B01-D2E0-6161-B3F7-37FAB2C15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3"/>
            <a:ext cx="10081288" cy="900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8F60C-7920-0823-6E0D-832C99810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356" y="2528885"/>
            <a:ext cx="10081288" cy="3060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2157C-8942-45F2-0135-E092CC880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96460" y="6501265"/>
            <a:ext cx="1765940" cy="21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73B765-BAC1-7D43-8E99-856149601BE7}" type="datetime1">
              <a:rPr lang="nb-NO" smtClean="0"/>
              <a:pPr/>
              <a:t>27.02.2023</a:t>
            </a:fld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6565A-B69C-3517-30AE-B82EA707C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5471" y="6497666"/>
            <a:ext cx="7560965" cy="21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CED1F-1508-6481-A9F3-30EFB3292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2400" y="6501265"/>
            <a:ext cx="574359" cy="21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D3A12D2-F10C-CD5F-9A33-D6B3F3A91294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90" r:id="rId3"/>
    <p:sldLayoutId id="2147483691" r:id="rId4"/>
    <p:sldLayoutId id="2147483667" r:id="rId5"/>
    <p:sldLayoutId id="2147483669" r:id="rId6"/>
    <p:sldLayoutId id="2147483685" r:id="rId7"/>
    <p:sldLayoutId id="2147483687" r:id="rId8"/>
    <p:sldLayoutId id="2147483650" r:id="rId9"/>
    <p:sldLayoutId id="2147483652" r:id="rId10"/>
    <p:sldLayoutId id="2147483676" r:id="rId11"/>
    <p:sldLayoutId id="2147483675" r:id="rId12"/>
    <p:sldLayoutId id="2147483654" r:id="rId13"/>
    <p:sldLayoutId id="2147483683" r:id="rId14"/>
    <p:sldLayoutId id="2147483688" r:id="rId15"/>
    <p:sldLayoutId id="2147483674" r:id="rId16"/>
    <p:sldLayoutId id="2147483689" r:id="rId17"/>
    <p:sldLayoutId id="2147483684" r:id="rId18"/>
    <p:sldLayoutId id="2147483655" r:id="rId19"/>
    <p:sldLayoutId id="2147483692" r:id="rId20"/>
    <p:sldLayoutId id="2147483693" r:id="rId21"/>
    <p:sldLayoutId id="2147483677" r:id="rId22"/>
    <p:sldLayoutId id="2147483694" r:id="rId23"/>
    <p:sldLayoutId id="2147483698" r:id="rId24"/>
    <p:sldLayoutId id="2147483697" r:id="rId25"/>
    <p:sldLayoutId id="2147483682" r:id="rId26"/>
    <p:sldLayoutId id="2147483681" r:id="rId27"/>
    <p:sldLayoutId id="2147483678" r:id="rId28"/>
    <p:sldLayoutId id="2147483671" r:id="rId29"/>
    <p:sldLayoutId id="2147483672" r:id="rId30"/>
    <p:sldLayoutId id="2147483673" r:id="rId31"/>
    <p:sldLayoutId id="2147483663" r:id="rId32"/>
    <p:sldLayoutId id="2147483664" r:id="rId33"/>
    <p:sldLayoutId id="2147483670" r:id="rId34"/>
    <p:sldLayoutId id="2147483686" r:id="rId3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65">
          <p15:clr>
            <a:srgbClr val="F26B43"/>
          </p15:clr>
        </p15:guide>
        <p15:guide id="4" pos="701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3521">
          <p15:clr>
            <a:srgbClr val="F26B43"/>
          </p15:clr>
        </p15:guide>
        <p15:guide id="7" pos="211">
          <p15:clr>
            <a:srgbClr val="F26B43"/>
          </p15:clr>
        </p15:guide>
        <p15:guide id="8" orient="horz" pos="232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pos="74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svg"/><Relationship Id="rId18" Type="http://schemas.openxmlformats.org/officeDocument/2006/relationships/image" Target="../media/image314.png"/><Relationship Id="rId3" Type="http://schemas.openxmlformats.org/officeDocument/2006/relationships/image" Target="../media/image299.svg"/><Relationship Id="rId7" Type="http://schemas.openxmlformats.org/officeDocument/2006/relationships/image" Target="../media/image303.svg"/><Relationship Id="rId12" Type="http://schemas.openxmlformats.org/officeDocument/2006/relationships/image" Target="../media/image308.png"/><Relationship Id="rId17" Type="http://schemas.openxmlformats.org/officeDocument/2006/relationships/image" Target="../media/image313.svg"/><Relationship Id="rId2" Type="http://schemas.openxmlformats.org/officeDocument/2006/relationships/image" Target="../media/image298.png"/><Relationship Id="rId16" Type="http://schemas.openxmlformats.org/officeDocument/2006/relationships/image" Target="../media/image31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2.png"/><Relationship Id="rId11" Type="http://schemas.openxmlformats.org/officeDocument/2006/relationships/image" Target="../media/image307.svg"/><Relationship Id="rId5" Type="http://schemas.openxmlformats.org/officeDocument/2006/relationships/image" Target="../media/image301.svg"/><Relationship Id="rId15" Type="http://schemas.openxmlformats.org/officeDocument/2006/relationships/image" Target="../media/image311.svg"/><Relationship Id="rId10" Type="http://schemas.openxmlformats.org/officeDocument/2006/relationships/image" Target="../media/image306.png"/><Relationship Id="rId19" Type="http://schemas.openxmlformats.org/officeDocument/2006/relationships/image" Target="../media/image315.svg"/><Relationship Id="rId4" Type="http://schemas.openxmlformats.org/officeDocument/2006/relationships/image" Target="../media/image300.png"/><Relationship Id="rId9" Type="http://schemas.openxmlformats.org/officeDocument/2006/relationships/image" Target="../media/image305.svg"/><Relationship Id="rId14" Type="http://schemas.openxmlformats.org/officeDocument/2006/relationships/image" Target="../media/image310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0.png"/><Relationship Id="rId117" Type="http://schemas.openxmlformats.org/officeDocument/2006/relationships/image" Target="../media/image431.svg"/><Relationship Id="rId21" Type="http://schemas.openxmlformats.org/officeDocument/2006/relationships/image" Target="../media/image335.svg"/><Relationship Id="rId42" Type="http://schemas.openxmlformats.org/officeDocument/2006/relationships/image" Target="../media/image356.png"/><Relationship Id="rId47" Type="http://schemas.openxmlformats.org/officeDocument/2006/relationships/image" Target="../media/image361.svg"/><Relationship Id="rId63" Type="http://schemas.openxmlformats.org/officeDocument/2006/relationships/image" Target="../media/image377.svg"/><Relationship Id="rId68" Type="http://schemas.openxmlformats.org/officeDocument/2006/relationships/image" Target="../media/image382.png"/><Relationship Id="rId84" Type="http://schemas.openxmlformats.org/officeDocument/2006/relationships/image" Target="../media/image398.png"/><Relationship Id="rId89" Type="http://schemas.openxmlformats.org/officeDocument/2006/relationships/image" Target="../media/image403.svg"/><Relationship Id="rId112" Type="http://schemas.openxmlformats.org/officeDocument/2006/relationships/image" Target="../media/image426.png"/><Relationship Id="rId16" Type="http://schemas.openxmlformats.org/officeDocument/2006/relationships/image" Target="../media/image330.png"/><Relationship Id="rId107" Type="http://schemas.openxmlformats.org/officeDocument/2006/relationships/image" Target="../media/image421.svg"/><Relationship Id="rId11" Type="http://schemas.openxmlformats.org/officeDocument/2006/relationships/image" Target="../media/image325.svg"/><Relationship Id="rId32" Type="http://schemas.openxmlformats.org/officeDocument/2006/relationships/image" Target="../media/image346.png"/><Relationship Id="rId37" Type="http://schemas.openxmlformats.org/officeDocument/2006/relationships/image" Target="../media/image351.svg"/><Relationship Id="rId53" Type="http://schemas.openxmlformats.org/officeDocument/2006/relationships/image" Target="../media/image367.svg"/><Relationship Id="rId58" Type="http://schemas.openxmlformats.org/officeDocument/2006/relationships/image" Target="../media/image372.png"/><Relationship Id="rId74" Type="http://schemas.openxmlformats.org/officeDocument/2006/relationships/image" Target="../media/image388.png"/><Relationship Id="rId79" Type="http://schemas.openxmlformats.org/officeDocument/2006/relationships/image" Target="../media/image393.svg"/><Relationship Id="rId102" Type="http://schemas.openxmlformats.org/officeDocument/2006/relationships/image" Target="../media/image416.png"/><Relationship Id="rId123" Type="http://schemas.openxmlformats.org/officeDocument/2006/relationships/image" Target="../media/image437.svg"/><Relationship Id="rId128" Type="http://schemas.openxmlformats.org/officeDocument/2006/relationships/image" Target="../media/image442.png"/><Relationship Id="rId5" Type="http://schemas.openxmlformats.org/officeDocument/2006/relationships/image" Target="../media/image319.svg"/><Relationship Id="rId90" Type="http://schemas.openxmlformats.org/officeDocument/2006/relationships/image" Target="../media/image404.png"/><Relationship Id="rId95" Type="http://schemas.openxmlformats.org/officeDocument/2006/relationships/image" Target="../media/image409.svg"/><Relationship Id="rId19" Type="http://schemas.openxmlformats.org/officeDocument/2006/relationships/image" Target="../media/image333.svg"/><Relationship Id="rId14" Type="http://schemas.openxmlformats.org/officeDocument/2006/relationships/image" Target="../media/image328.png"/><Relationship Id="rId22" Type="http://schemas.openxmlformats.org/officeDocument/2006/relationships/image" Target="../media/image336.png"/><Relationship Id="rId27" Type="http://schemas.openxmlformats.org/officeDocument/2006/relationships/image" Target="../media/image341.svg"/><Relationship Id="rId30" Type="http://schemas.openxmlformats.org/officeDocument/2006/relationships/image" Target="../media/image344.png"/><Relationship Id="rId35" Type="http://schemas.openxmlformats.org/officeDocument/2006/relationships/image" Target="../media/image349.svg"/><Relationship Id="rId43" Type="http://schemas.openxmlformats.org/officeDocument/2006/relationships/image" Target="../media/image357.svg"/><Relationship Id="rId48" Type="http://schemas.openxmlformats.org/officeDocument/2006/relationships/image" Target="../media/image362.png"/><Relationship Id="rId56" Type="http://schemas.openxmlformats.org/officeDocument/2006/relationships/image" Target="../media/image370.png"/><Relationship Id="rId64" Type="http://schemas.openxmlformats.org/officeDocument/2006/relationships/image" Target="../media/image378.png"/><Relationship Id="rId69" Type="http://schemas.openxmlformats.org/officeDocument/2006/relationships/image" Target="../media/image383.svg"/><Relationship Id="rId77" Type="http://schemas.openxmlformats.org/officeDocument/2006/relationships/image" Target="../media/image391.svg"/><Relationship Id="rId100" Type="http://schemas.openxmlformats.org/officeDocument/2006/relationships/image" Target="../media/image414.png"/><Relationship Id="rId105" Type="http://schemas.openxmlformats.org/officeDocument/2006/relationships/image" Target="../media/image419.svg"/><Relationship Id="rId113" Type="http://schemas.openxmlformats.org/officeDocument/2006/relationships/image" Target="../media/image427.svg"/><Relationship Id="rId118" Type="http://schemas.openxmlformats.org/officeDocument/2006/relationships/image" Target="../media/image432.png"/><Relationship Id="rId126" Type="http://schemas.openxmlformats.org/officeDocument/2006/relationships/image" Target="../media/image440.png"/><Relationship Id="rId8" Type="http://schemas.openxmlformats.org/officeDocument/2006/relationships/image" Target="../media/image322.png"/><Relationship Id="rId51" Type="http://schemas.openxmlformats.org/officeDocument/2006/relationships/image" Target="../media/image365.svg"/><Relationship Id="rId72" Type="http://schemas.openxmlformats.org/officeDocument/2006/relationships/image" Target="../media/image386.png"/><Relationship Id="rId80" Type="http://schemas.openxmlformats.org/officeDocument/2006/relationships/image" Target="../media/image394.png"/><Relationship Id="rId85" Type="http://schemas.openxmlformats.org/officeDocument/2006/relationships/image" Target="../media/image399.svg"/><Relationship Id="rId93" Type="http://schemas.openxmlformats.org/officeDocument/2006/relationships/image" Target="../media/image407.svg"/><Relationship Id="rId98" Type="http://schemas.openxmlformats.org/officeDocument/2006/relationships/image" Target="../media/image412.png"/><Relationship Id="rId121" Type="http://schemas.openxmlformats.org/officeDocument/2006/relationships/image" Target="../media/image435.svg"/><Relationship Id="rId3" Type="http://schemas.openxmlformats.org/officeDocument/2006/relationships/image" Target="../media/image317.svg"/><Relationship Id="rId12" Type="http://schemas.openxmlformats.org/officeDocument/2006/relationships/image" Target="../media/image326.png"/><Relationship Id="rId17" Type="http://schemas.openxmlformats.org/officeDocument/2006/relationships/image" Target="../media/image331.svg"/><Relationship Id="rId25" Type="http://schemas.openxmlformats.org/officeDocument/2006/relationships/image" Target="../media/image339.svg"/><Relationship Id="rId33" Type="http://schemas.openxmlformats.org/officeDocument/2006/relationships/image" Target="../media/image347.svg"/><Relationship Id="rId38" Type="http://schemas.openxmlformats.org/officeDocument/2006/relationships/image" Target="../media/image352.png"/><Relationship Id="rId46" Type="http://schemas.openxmlformats.org/officeDocument/2006/relationships/image" Target="../media/image360.png"/><Relationship Id="rId59" Type="http://schemas.openxmlformats.org/officeDocument/2006/relationships/image" Target="../media/image373.svg"/><Relationship Id="rId67" Type="http://schemas.openxmlformats.org/officeDocument/2006/relationships/image" Target="../media/image381.svg"/><Relationship Id="rId103" Type="http://schemas.openxmlformats.org/officeDocument/2006/relationships/image" Target="../media/image417.svg"/><Relationship Id="rId108" Type="http://schemas.openxmlformats.org/officeDocument/2006/relationships/image" Target="../media/image422.png"/><Relationship Id="rId116" Type="http://schemas.openxmlformats.org/officeDocument/2006/relationships/image" Target="../media/image430.png"/><Relationship Id="rId124" Type="http://schemas.openxmlformats.org/officeDocument/2006/relationships/image" Target="../media/image438.png"/><Relationship Id="rId129" Type="http://schemas.openxmlformats.org/officeDocument/2006/relationships/image" Target="../media/image443.svg"/><Relationship Id="rId20" Type="http://schemas.openxmlformats.org/officeDocument/2006/relationships/image" Target="../media/image334.png"/><Relationship Id="rId41" Type="http://schemas.openxmlformats.org/officeDocument/2006/relationships/image" Target="../media/image355.svg"/><Relationship Id="rId54" Type="http://schemas.openxmlformats.org/officeDocument/2006/relationships/image" Target="../media/image368.png"/><Relationship Id="rId62" Type="http://schemas.openxmlformats.org/officeDocument/2006/relationships/image" Target="../media/image376.png"/><Relationship Id="rId70" Type="http://schemas.openxmlformats.org/officeDocument/2006/relationships/image" Target="../media/image384.png"/><Relationship Id="rId75" Type="http://schemas.openxmlformats.org/officeDocument/2006/relationships/image" Target="../media/image389.svg"/><Relationship Id="rId83" Type="http://schemas.openxmlformats.org/officeDocument/2006/relationships/image" Target="../media/image397.svg"/><Relationship Id="rId88" Type="http://schemas.openxmlformats.org/officeDocument/2006/relationships/image" Target="../media/image402.png"/><Relationship Id="rId91" Type="http://schemas.openxmlformats.org/officeDocument/2006/relationships/image" Target="../media/image405.svg"/><Relationship Id="rId96" Type="http://schemas.openxmlformats.org/officeDocument/2006/relationships/image" Target="../media/image410.png"/><Relationship Id="rId111" Type="http://schemas.openxmlformats.org/officeDocument/2006/relationships/image" Target="../media/image425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0.png"/><Relationship Id="rId15" Type="http://schemas.openxmlformats.org/officeDocument/2006/relationships/image" Target="../media/image329.svg"/><Relationship Id="rId23" Type="http://schemas.openxmlformats.org/officeDocument/2006/relationships/image" Target="../media/image337.svg"/><Relationship Id="rId28" Type="http://schemas.openxmlformats.org/officeDocument/2006/relationships/image" Target="../media/image342.png"/><Relationship Id="rId36" Type="http://schemas.openxmlformats.org/officeDocument/2006/relationships/image" Target="../media/image350.png"/><Relationship Id="rId49" Type="http://schemas.openxmlformats.org/officeDocument/2006/relationships/image" Target="../media/image363.svg"/><Relationship Id="rId57" Type="http://schemas.openxmlformats.org/officeDocument/2006/relationships/image" Target="../media/image371.svg"/><Relationship Id="rId106" Type="http://schemas.openxmlformats.org/officeDocument/2006/relationships/image" Target="../media/image420.png"/><Relationship Id="rId114" Type="http://schemas.openxmlformats.org/officeDocument/2006/relationships/image" Target="../media/image428.png"/><Relationship Id="rId119" Type="http://schemas.openxmlformats.org/officeDocument/2006/relationships/image" Target="../media/image433.svg"/><Relationship Id="rId127" Type="http://schemas.openxmlformats.org/officeDocument/2006/relationships/image" Target="../media/image441.svg"/><Relationship Id="rId10" Type="http://schemas.openxmlformats.org/officeDocument/2006/relationships/image" Target="../media/image324.png"/><Relationship Id="rId31" Type="http://schemas.openxmlformats.org/officeDocument/2006/relationships/image" Target="../media/image345.svg"/><Relationship Id="rId44" Type="http://schemas.openxmlformats.org/officeDocument/2006/relationships/image" Target="../media/image358.png"/><Relationship Id="rId52" Type="http://schemas.openxmlformats.org/officeDocument/2006/relationships/image" Target="../media/image366.png"/><Relationship Id="rId60" Type="http://schemas.openxmlformats.org/officeDocument/2006/relationships/image" Target="../media/image374.png"/><Relationship Id="rId65" Type="http://schemas.openxmlformats.org/officeDocument/2006/relationships/image" Target="../media/image379.svg"/><Relationship Id="rId73" Type="http://schemas.openxmlformats.org/officeDocument/2006/relationships/image" Target="../media/image387.svg"/><Relationship Id="rId78" Type="http://schemas.openxmlformats.org/officeDocument/2006/relationships/image" Target="../media/image392.png"/><Relationship Id="rId81" Type="http://schemas.openxmlformats.org/officeDocument/2006/relationships/image" Target="../media/image395.svg"/><Relationship Id="rId86" Type="http://schemas.openxmlformats.org/officeDocument/2006/relationships/image" Target="../media/image400.png"/><Relationship Id="rId94" Type="http://schemas.openxmlformats.org/officeDocument/2006/relationships/image" Target="../media/image408.png"/><Relationship Id="rId99" Type="http://schemas.openxmlformats.org/officeDocument/2006/relationships/image" Target="../media/image413.svg"/><Relationship Id="rId101" Type="http://schemas.openxmlformats.org/officeDocument/2006/relationships/image" Target="../media/image415.svg"/><Relationship Id="rId122" Type="http://schemas.openxmlformats.org/officeDocument/2006/relationships/image" Target="../media/image436.png"/><Relationship Id="rId130" Type="http://schemas.openxmlformats.org/officeDocument/2006/relationships/image" Target="../media/image444.png"/><Relationship Id="rId4" Type="http://schemas.openxmlformats.org/officeDocument/2006/relationships/image" Target="../media/image318.png"/><Relationship Id="rId9" Type="http://schemas.openxmlformats.org/officeDocument/2006/relationships/image" Target="../media/image323.svg"/><Relationship Id="rId13" Type="http://schemas.openxmlformats.org/officeDocument/2006/relationships/image" Target="../media/image327.svg"/><Relationship Id="rId18" Type="http://schemas.openxmlformats.org/officeDocument/2006/relationships/image" Target="../media/image332.png"/><Relationship Id="rId39" Type="http://schemas.openxmlformats.org/officeDocument/2006/relationships/image" Target="../media/image353.svg"/><Relationship Id="rId109" Type="http://schemas.openxmlformats.org/officeDocument/2006/relationships/image" Target="../media/image423.svg"/><Relationship Id="rId34" Type="http://schemas.openxmlformats.org/officeDocument/2006/relationships/image" Target="../media/image348.png"/><Relationship Id="rId50" Type="http://schemas.openxmlformats.org/officeDocument/2006/relationships/image" Target="../media/image364.png"/><Relationship Id="rId55" Type="http://schemas.openxmlformats.org/officeDocument/2006/relationships/image" Target="../media/image369.svg"/><Relationship Id="rId76" Type="http://schemas.openxmlformats.org/officeDocument/2006/relationships/image" Target="../media/image390.png"/><Relationship Id="rId97" Type="http://schemas.openxmlformats.org/officeDocument/2006/relationships/image" Target="../media/image411.svg"/><Relationship Id="rId104" Type="http://schemas.openxmlformats.org/officeDocument/2006/relationships/image" Target="../media/image418.png"/><Relationship Id="rId120" Type="http://schemas.openxmlformats.org/officeDocument/2006/relationships/image" Target="../media/image434.png"/><Relationship Id="rId125" Type="http://schemas.openxmlformats.org/officeDocument/2006/relationships/image" Target="../media/image439.svg"/><Relationship Id="rId7" Type="http://schemas.openxmlformats.org/officeDocument/2006/relationships/image" Target="../media/image321.svg"/><Relationship Id="rId71" Type="http://schemas.openxmlformats.org/officeDocument/2006/relationships/image" Target="../media/image385.svg"/><Relationship Id="rId92" Type="http://schemas.openxmlformats.org/officeDocument/2006/relationships/image" Target="../media/image406.png"/><Relationship Id="rId2" Type="http://schemas.openxmlformats.org/officeDocument/2006/relationships/image" Target="../media/image316.png"/><Relationship Id="rId29" Type="http://schemas.openxmlformats.org/officeDocument/2006/relationships/image" Target="../media/image343.svg"/><Relationship Id="rId24" Type="http://schemas.openxmlformats.org/officeDocument/2006/relationships/image" Target="../media/image338.png"/><Relationship Id="rId40" Type="http://schemas.openxmlformats.org/officeDocument/2006/relationships/image" Target="../media/image354.png"/><Relationship Id="rId45" Type="http://schemas.openxmlformats.org/officeDocument/2006/relationships/image" Target="../media/image359.svg"/><Relationship Id="rId66" Type="http://schemas.openxmlformats.org/officeDocument/2006/relationships/image" Target="../media/image380.png"/><Relationship Id="rId87" Type="http://schemas.openxmlformats.org/officeDocument/2006/relationships/image" Target="../media/image401.svg"/><Relationship Id="rId110" Type="http://schemas.openxmlformats.org/officeDocument/2006/relationships/image" Target="../media/image424.png"/><Relationship Id="rId115" Type="http://schemas.openxmlformats.org/officeDocument/2006/relationships/image" Target="../media/image429.svg"/><Relationship Id="rId131" Type="http://schemas.openxmlformats.org/officeDocument/2006/relationships/image" Target="../media/image445.svg"/><Relationship Id="rId61" Type="http://schemas.openxmlformats.org/officeDocument/2006/relationships/image" Target="../media/image375.svg"/><Relationship Id="rId82" Type="http://schemas.openxmlformats.org/officeDocument/2006/relationships/image" Target="../media/image396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0.png"/><Relationship Id="rId117" Type="http://schemas.openxmlformats.org/officeDocument/2006/relationships/image" Target="../media/image561.svg"/><Relationship Id="rId21" Type="http://schemas.openxmlformats.org/officeDocument/2006/relationships/image" Target="../media/image465.svg"/><Relationship Id="rId42" Type="http://schemas.openxmlformats.org/officeDocument/2006/relationships/image" Target="../media/image486.png"/><Relationship Id="rId47" Type="http://schemas.openxmlformats.org/officeDocument/2006/relationships/image" Target="../media/image491.svg"/><Relationship Id="rId63" Type="http://schemas.openxmlformats.org/officeDocument/2006/relationships/image" Target="../media/image507.svg"/><Relationship Id="rId68" Type="http://schemas.openxmlformats.org/officeDocument/2006/relationships/image" Target="../media/image512.png"/><Relationship Id="rId84" Type="http://schemas.openxmlformats.org/officeDocument/2006/relationships/image" Target="../media/image528.png"/><Relationship Id="rId89" Type="http://schemas.openxmlformats.org/officeDocument/2006/relationships/image" Target="../media/image533.svg"/><Relationship Id="rId112" Type="http://schemas.openxmlformats.org/officeDocument/2006/relationships/image" Target="../media/image556.png"/><Relationship Id="rId16" Type="http://schemas.openxmlformats.org/officeDocument/2006/relationships/image" Target="../media/image460.png"/><Relationship Id="rId107" Type="http://schemas.openxmlformats.org/officeDocument/2006/relationships/image" Target="../media/image551.svg"/><Relationship Id="rId11" Type="http://schemas.openxmlformats.org/officeDocument/2006/relationships/image" Target="../media/image455.svg"/><Relationship Id="rId32" Type="http://schemas.openxmlformats.org/officeDocument/2006/relationships/image" Target="../media/image476.png"/><Relationship Id="rId37" Type="http://schemas.openxmlformats.org/officeDocument/2006/relationships/image" Target="../media/image481.svg"/><Relationship Id="rId53" Type="http://schemas.openxmlformats.org/officeDocument/2006/relationships/image" Target="../media/image497.svg"/><Relationship Id="rId58" Type="http://schemas.openxmlformats.org/officeDocument/2006/relationships/image" Target="../media/image502.png"/><Relationship Id="rId74" Type="http://schemas.openxmlformats.org/officeDocument/2006/relationships/image" Target="../media/image518.png"/><Relationship Id="rId79" Type="http://schemas.openxmlformats.org/officeDocument/2006/relationships/image" Target="../media/image523.svg"/><Relationship Id="rId102" Type="http://schemas.openxmlformats.org/officeDocument/2006/relationships/image" Target="../media/image546.png"/><Relationship Id="rId123" Type="http://schemas.openxmlformats.org/officeDocument/2006/relationships/image" Target="../media/image567.svg"/><Relationship Id="rId5" Type="http://schemas.openxmlformats.org/officeDocument/2006/relationships/image" Target="../media/image449.svg"/><Relationship Id="rId61" Type="http://schemas.openxmlformats.org/officeDocument/2006/relationships/image" Target="../media/image505.svg"/><Relationship Id="rId82" Type="http://schemas.openxmlformats.org/officeDocument/2006/relationships/image" Target="../media/image526.png"/><Relationship Id="rId90" Type="http://schemas.openxmlformats.org/officeDocument/2006/relationships/image" Target="../media/image534.png"/><Relationship Id="rId95" Type="http://schemas.openxmlformats.org/officeDocument/2006/relationships/image" Target="../media/image539.svg"/><Relationship Id="rId19" Type="http://schemas.openxmlformats.org/officeDocument/2006/relationships/image" Target="../media/image463.svg"/><Relationship Id="rId14" Type="http://schemas.openxmlformats.org/officeDocument/2006/relationships/image" Target="../media/image458.png"/><Relationship Id="rId22" Type="http://schemas.openxmlformats.org/officeDocument/2006/relationships/image" Target="../media/image466.png"/><Relationship Id="rId27" Type="http://schemas.openxmlformats.org/officeDocument/2006/relationships/image" Target="../media/image471.svg"/><Relationship Id="rId30" Type="http://schemas.openxmlformats.org/officeDocument/2006/relationships/image" Target="../media/image474.png"/><Relationship Id="rId35" Type="http://schemas.openxmlformats.org/officeDocument/2006/relationships/image" Target="../media/image479.svg"/><Relationship Id="rId43" Type="http://schemas.openxmlformats.org/officeDocument/2006/relationships/image" Target="../media/image487.svg"/><Relationship Id="rId48" Type="http://schemas.openxmlformats.org/officeDocument/2006/relationships/image" Target="../media/image492.png"/><Relationship Id="rId56" Type="http://schemas.openxmlformats.org/officeDocument/2006/relationships/image" Target="../media/image500.png"/><Relationship Id="rId64" Type="http://schemas.openxmlformats.org/officeDocument/2006/relationships/image" Target="../media/image508.png"/><Relationship Id="rId69" Type="http://schemas.openxmlformats.org/officeDocument/2006/relationships/image" Target="../media/image513.svg"/><Relationship Id="rId77" Type="http://schemas.openxmlformats.org/officeDocument/2006/relationships/image" Target="../media/image521.svg"/><Relationship Id="rId100" Type="http://schemas.openxmlformats.org/officeDocument/2006/relationships/image" Target="../media/image544.png"/><Relationship Id="rId105" Type="http://schemas.openxmlformats.org/officeDocument/2006/relationships/image" Target="../media/image549.svg"/><Relationship Id="rId113" Type="http://schemas.openxmlformats.org/officeDocument/2006/relationships/image" Target="../media/image557.svg"/><Relationship Id="rId118" Type="http://schemas.openxmlformats.org/officeDocument/2006/relationships/image" Target="../media/image562.png"/><Relationship Id="rId8" Type="http://schemas.openxmlformats.org/officeDocument/2006/relationships/image" Target="../media/image452.png"/><Relationship Id="rId51" Type="http://schemas.openxmlformats.org/officeDocument/2006/relationships/image" Target="../media/image495.svg"/><Relationship Id="rId72" Type="http://schemas.openxmlformats.org/officeDocument/2006/relationships/image" Target="../media/image516.png"/><Relationship Id="rId80" Type="http://schemas.openxmlformats.org/officeDocument/2006/relationships/image" Target="../media/image524.png"/><Relationship Id="rId85" Type="http://schemas.openxmlformats.org/officeDocument/2006/relationships/image" Target="../media/image529.svg"/><Relationship Id="rId93" Type="http://schemas.openxmlformats.org/officeDocument/2006/relationships/image" Target="../media/image537.svg"/><Relationship Id="rId98" Type="http://schemas.openxmlformats.org/officeDocument/2006/relationships/image" Target="../media/image542.png"/><Relationship Id="rId121" Type="http://schemas.openxmlformats.org/officeDocument/2006/relationships/image" Target="../media/image565.svg"/><Relationship Id="rId3" Type="http://schemas.openxmlformats.org/officeDocument/2006/relationships/image" Target="../media/image447.svg"/><Relationship Id="rId12" Type="http://schemas.openxmlformats.org/officeDocument/2006/relationships/image" Target="../media/image456.png"/><Relationship Id="rId17" Type="http://schemas.openxmlformats.org/officeDocument/2006/relationships/image" Target="../media/image461.svg"/><Relationship Id="rId25" Type="http://schemas.openxmlformats.org/officeDocument/2006/relationships/image" Target="../media/image469.svg"/><Relationship Id="rId33" Type="http://schemas.openxmlformats.org/officeDocument/2006/relationships/image" Target="../media/image477.svg"/><Relationship Id="rId38" Type="http://schemas.openxmlformats.org/officeDocument/2006/relationships/image" Target="../media/image482.png"/><Relationship Id="rId46" Type="http://schemas.openxmlformats.org/officeDocument/2006/relationships/image" Target="../media/image490.png"/><Relationship Id="rId59" Type="http://schemas.openxmlformats.org/officeDocument/2006/relationships/image" Target="../media/image503.svg"/><Relationship Id="rId67" Type="http://schemas.openxmlformats.org/officeDocument/2006/relationships/image" Target="../media/image511.svg"/><Relationship Id="rId103" Type="http://schemas.openxmlformats.org/officeDocument/2006/relationships/image" Target="../media/image547.svg"/><Relationship Id="rId108" Type="http://schemas.openxmlformats.org/officeDocument/2006/relationships/image" Target="../media/image552.png"/><Relationship Id="rId116" Type="http://schemas.openxmlformats.org/officeDocument/2006/relationships/image" Target="../media/image560.png"/><Relationship Id="rId124" Type="http://schemas.openxmlformats.org/officeDocument/2006/relationships/image" Target="../media/image568.png"/><Relationship Id="rId20" Type="http://schemas.openxmlformats.org/officeDocument/2006/relationships/image" Target="../media/image464.png"/><Relationship Id="rId41" Type="http://schemas.openxmlformats.org/officeDocument/2006/relationships/image" Target="../media/image485.svg"/><Relationship Id="rId54" Type="http://schemas.openxmlformats.org/officeDocument/2006/relationships/image" Target="../media/image498.png"/><Relationship Id="rId62" Type="http://schemas.openxmlformats.org/officeDocument/2006/relationships/image" Target="../media/image506.png"/><Relationship Id="rId70" Type="http://schemas.openxmlformats.org/officeDocument/2006/relationships/image" Target="../media/image514.png"/><Relationship Id="rId75" Type="http://schemas.openxmlformats.org/officeDocument/2006/relationships/image" Target="../media/image519.svg"/><Relationship Id="rId83" Type="http://schemas.openxmlformats.org/officeDocument/2006/relationships/image" Target="../media/image527.svg"/><Relationship Id="rId88" Type="http://schemas.openxmlformats.org/officeDocument/2006/relationships/image" Target="../media/image532.png"/><Relationship Id="rId91" Type="http://schemas.openxmlformats.org/officeDocument/2006/relationships/image" Target="../media/image535.svg"/><Relationship Id="rId96" Type="http://schemas.openxmlformats.org/officeDocument/2006/relationships/image" Target="../media/image540.png"/><Relationship Id="rId111" Type="http://schemas.openxmlformats.org/officeDocument/2006/relationships/image" Target="../media/image555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0.png"/><Relationship Id="rId15" Type="http://schemas.openxmlformats.org/officeDocument/2006/relationships/image" Target="../media/image459.svg"/><Relationship Id="rId23" Type="http://schemas.openxmlformats.org/officeDocument/2006/relationships/image" Target="../media/image467.svg"/><Relationship Id="rId28" Type="http://schemas.openxmlformats.org/officeDocument/2006/relationships/image" Target="../media/image472.png"/><Relationship Id="rId36" Type="http://schemas.openxmlformats.org/officeDocument/2006/relationships/image" Target="../media/image480.png"/><Relationship Id="rId49" Type="http://schemas.openxmlformats.org/officeDocument/2006/relationships/image" Target="../media/image493.svg"/><Relationship Id="rId57" Type="http://schemas.openxmlformats.org/officeDocument/2006/relationships/image" Target="../media/image501.svg"/><Relationship Id="rId106" Type="http://schemas.openxmlformats.org/officeDocument/2006/relationships/image" Target="../media/image550.png"/><Relationship Id="rId114" Type="http://schemas.openxmlformats.org/officeDocument/2006/relationships/image" Target="../media/image558.png"/><Relationship Id="rId119" Type="http://schemas.openxmlformats.org/officeDocument/2006/relationships/image" Target="../media/image563.svg"/><Relationship Id="rId10" Type="http://schemas.openxmlformats.org/officeDocument/2006/relationships/image" Target="../media/image454.png"/><Relationship Id="rId31" Type="http://schemas.openxmlformats.org/officeDocument/2006/relationships/image" Target="../media/image475.svg"/><Relationship Id="rId44" Type="http://schemas.openxmlformats.org/officeDocument/2006/relationships/image" Target="../media/image488.png"/><Relationship Id="rId52" Type="http://schemas.openxmlformats.org/officeDocument/2006/relationships/image" Target="../media/image496.png"/><Relationship Id="rId60" Type="http://schemas.openxmlformats.org/officeDocument/2006/relationships/image" Target="../media/image504.png"/><Relationship Id="rId65" Type="http://schemas.openxmlformats.org/officeDocument/2006/relationships/image" Target="../media/image509.svg"/><Relationship Id="rId73" Type="http://schemas.openxmlformats.org/officeDocument/2006/relationships/image" Target="../media/image517.svg"/><Relationship Id="rId78" Type="http://schemas.openxmlformats.org/officeDocument/2006/relationships/image" Target="../media/image522.png"/><Relationship Id="rId81" Type="http://schemas.openxmlformats.org/officeDocument/2006/relationships/image" Target="../media/image525.svg"/><Relationship Id="rId86" Type="http://schemas.openxmlformats.org/officeDocument/2006/relationships/image" Target="../media/image530.png"/><Relationship Id="rId94" Type="http://schemas.openxmlformats.org/officeDocument/2006/relationships/image" Target="../media/image538.png"/><Relationship Id="rId99" Type="http://schemas.openxmlformats.org/officeDocument/2006/relationships/image" Target="../media/image543.svg"/><Relationship Id="rId101" Type="http://schemas.openxmlformats.org/officeDocument/2006/relationships/image" Target="../media/image545.svg"/><Relationship Id="rId122" Type="http://schemas.openxmlformats.org/officeDocument/2006/relationships/image" Target="../media/image566.png"/><Relationship Id="rId4" Type="http://schemas.openxmlformats.org/officeDocument/2006/relationships/image" Target="../media/image448.png"/><Relationship Id="rId9" Type="http://schemas.openxmlformats.org/officeDocument/2006/relationships/image" Target="../media/image453.svg"/><Relationship Id="rId13" Type="http://schemas.openxmlformats.org/officeDocument/2006/relationships/image" Target="../media/image457.svg"/><Relationship Id="rId18" Type="http://schemas.openxmlformats.org/officeDocument/2006/relationships/image" Target="../media/image462.png"/><Relationship Id="rId39" Type="http://schemas.openxmlformats.org/officeDocument/2006/relationships/image" Target="../media/image483.svg"/><Relationship Id="rId109" Type="http://schemas.openxmlformats.org/officeDocument/2006/relationships/image" Target="../media/image553.svg"/><Relationship Id="rId34" Type="http://schemas.openxmlformats.org/officeDocument/2006/relationships/image" Target="../media/image478.png"/><Relationship Id="rId50" Type="http://schemas.openxmlformats.org/officeDocument/2006/relationships/image" Target="../media/image494.png"/><Relationship Id="rId55" Type="http://schemas.openxmlformats.org/officeDocument/2006/relationships/image" Target="../media/image499.svg"/><Relationship Id="rId76" Type="http://schemas.openxmlformats.org/officeDocument/2006/relationships/image" Target="../media/image520.png"/><Relationship Id="rId97" Type="http://schemas.openxmlformats.org/officeDocument/2006/relationships/image" Target="../media/image541.svg"/><Relationship Id="rId104" Type="http://schemas.openxmlformats.org/officeDocument/2006/relationships/image" Target="../media/image548.png"/><Relationship Id="rId120" Type="http://schemas.openxmlformats.org/officeDocument/2006/relationships/image" Target="../media/image564.png"/><Relationship Id="rId125" Type="http://schemas.openxmlformats.org/officeDocument/2006/relationships/image" Target="../media/image569.svg"/><Relationship Id="rId7" Type="http://schemas.openxmlformats.org/officeDocument/2006/relationships/image" Target="../media/image451.svg"/><Relationship Id="rId71" Type="http://schemas.openxmlformats.org/officeDocument/2006/relationships/image" Target="../media/image515.svg"/><Relationship Id="rId92" Type="http://schemas.openxmlformats.org/officeDocument/2006/relationships/image" Target="../media/image536.png"/><Relationship Id="rId2" Type="http://schemas.openxmlformats.org/officeDocument/2006/relationships/image" Target="../media/image446.png"/><Relationship Id="rId29" Type="http://schemas.openxmlformats.org/officeDocument/2006/relationships/image" Target="../media/image473.svg"/><Relationship Id="rId24" Type="http://schemas.openxmlformats.org/officeDocument/2006/relationships/image" Target="../media/image468.png"/><Relationship Id="rId40" Type="http://schemas.openxmlformats.org/officeDocument/2006/relationships/image" Target="../media/image484.png"/><Relationship Id="rId45" Type="http://schemas.openxmlformats.org/officeDocument/2006/relationships/image" Target="../media/image489.svg"/><Relationship Id="rId66" Type="http://schemas.openxmlformats.org/officeDocument/2006/relationships/image" Target="../media/image510.png"/><Relationship Id="rId87" Type="http://schemas.openxmlformats.org/officeDocument/2006/relationships/image" Target="../media/image531.svg"/><Relationship Id="rId110" Type="http://schemas.openxmlformats.org/officeDocument/2006/relationships/image" Target="../media/image554.png"/><Relationship Id="rId115" Type="http://schemas.openxmlformats.org/officeDocument/2006/relationships/image" Target="../media/image55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1.svg"/><Relationship Id="rId3" Type="http://schemas.openxmlformats.org/officeDocument/2006/relationships/image" Target="../media/image571.svg"/><Relationship Id="rId7" Type="http://schemas.openxmlformats.org/officeDocument/2006/relationships/image" Target="../media/image575.svg"/><Relationship Id="rId12" Type="http://schemas.openxmlformats.org/officeDocument/2006/relationships/image" Target="../media/image580.png"/><Relationship Id="rId17" Type="http://schemas.openxmlformats.org/officeDocument/2006/relationships/image" Target="../media/image585.svg"/><Relationship Id="rId2" Type="http://schemas.openxmlformats.org/officeDocument/2006/relationships/image" Target="../media/image570.png"/><Relationship Id="rId16" Type="http://schemas.openxmlformats.org/officeDocument/2006/relationships/image" Target="../media/image58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74.png"/><Relationship Id="rId11" Type="http://schemas.openxmlformats.org/officeDocument/2006/relationships/image" Target="../media/image579.svg"/><Relationship Id="rId5" Type="http://schemas.openxmlformats.org/officeDocument/2006/relationships/image" Target="../media/image573.svg"/><Relationship Id="rId15" Type="http://schemas.openxmlformats.org/officeDocument/2006/relationships/image" Target="../media/image583.svg"/><Relationship Id="rId10" Type="http://schemas.openxmlformats.org/officeDocument/2006/relationships/image" Target="../media/image578.png"/><Relationship Id="rId4" Type="http://schemas.openxmlformats.org/officeDocument/2006/relationships/image" Target="../media/image572.png"/><Relationship Id="rId9" Type="http://schemas.openxmlformats.org/officeDocument/2006/relationships/image" Target="../media/image577.svg"/><Relationship Id="rId14" Type="http://schemas.openxmlformats.org/officeDocument/2006/relationships/image" Target="../media/image5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13" Type="http://schemas.openxmlformats.org/officeDocument/2006/relationships/image" Target="../media/image597.svg"/><Relationship Id="rId18" Type="http://schemas.openxmlformats.org/officeDocument/2006/relationships/image" Target="../media/image602.png"/><Relationship Id="rId3" Type="http://schemas.openxmlformats.org/officeDocument/2006/relationships/image" Target="../media/image587.svg"/><Relationship Id="rId7" Type="http://schemas.openxmlformats.org/officeDocument/2006/relationships/image" Target="../media/image591.svg"/><Relationship Id="rId12" Type="http://schemas.openxmlformats.org/officeDocument/2006/relationships/image" Target="../media/image596.png"/><Relationship Id="rId17" Type="http://schemas.openxmlformats.org/officeDocument/2006/relationships/image" Target="../media/image601.svg"/><Relationship Id="rId2" Type="http://schemas.openxmlformats.org/officeDocument/2006/relationships/image" Target="../media/image586.png"/><Relationship Id="rId16" Type="http://schemas.openxmlformats.org/officeDocument/2006/relationships/image" Target="../media/image60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0.png"/><Relationship Id="rId11" Type="http://schemas.openxmlformats.org/officeDocument/2006/relationships/image" Target="../media/image595.svg"/><Relationship Id="rId5" Type="http://schemas.openxmlformats.org/officeDocument/2006/relationships/image" Target="../media/image589.svg"/><Relationship Id="rId15" Type="http://schemas.openxmlformats.org/officeDocument/2006/relationships/image" Target="../media/image599.svg"/><Relationship Id="rId10" Type="http://schemas.openxmlformats.org/officeDocument/2006/relationships/image" Target="../media/image594.png"/><Relationship Id="rId19" Type="http://schemas.openxmlformats.org/officeDocument/2006/relationships/image" Target="../media/image603.svg"/><Relationship Id="rId4" Type="http://schemas.openxmlformats.org/officeDocument/2006/relationships/image" Target="../media/image588.png"/><Relationship Id="rId9" Type="http://schemas.openxmlformats.org/officeDocument/2006/relationships/image" Target="../media/image593.svg"/><Relationship Id="rId14" Type="http://schemas.openxmlformats.org/officeDocument/2006/relationships/image" Target="../media/image598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8.png"/><Relationship Id="rId117" Type="http://schemas.openxmlformats.org/officeDocument/2006/relationships/image" Target="../media/image719.svg"/><Relationship Id="rId21" Type="http://schemas.openxmlformats.org/officeDocument/2006/relationships/image" Target="../media/image623.svg"/><Relationship Id="rId42" Type="http://schemas.openxmlformats.org/officeDocument/2006/relationships/image" Target="../media/image644.png"/><Relationship Id="rId47" Type="http://schemas.openxmlformats.org/officeDocument/2006/relationships/image" Target="../media/image649.svg"/><Relationship Id="rId63" Type="http://schemas.openxmlformats.org/officeDocument/2006/relationships/image" Target="../media/image665.svg"/><Relationship Id="rId68" Type="http://schemas.openxmlformats.org/officeDocument/2006/relationships/image" Target="../media/image670.png"/><Relationship Id="rId84" Type="http://schemas.openxmlformats.org/officeDocument/2006/relationships/image" Target="../media/image686.png"/><Relationship Id="rId89" Type="http://schemas.openxmlformats.org/officeDocument/2006/relationships/image" Target="../media/image691.svg"/><Relationship Id="rId112" Type="http://schemas.openxmlformats.org/officeDocument/2006/relationships/image" Target="../media/image714.png"/><Relationship Id="rId16" Type="http://schemas.openxmlformats.org/officeDocument/2006/relationships/image" Target="../media/image618.png"/><Relationship Id="rId107" Type="http://schemas.openxmlformats.org/officeDocument/2006/relationships/image" Target="../media/image709.svg"/><Relationship Id="rId11" Type="http://schemas.openxmlformats.org/officeDocument/2006/relationships/image" Target="../media/image613.svg"/><Relationship Id="rId32" Type="http://schemas.openxmlformats.org/officeDocument/2006/relationships/image" Target="../media/image634.png"/><Relationship Id="rId37" Type="http://schemas.openxmlformats.org/officeDocument/2006/relationships/image" Target="../media/image639.svg"/><Relationship Id="rId53" Type="http://schemas.openxmlformats.org/officeDocument/2006/relationships/image" Target="../media/image655.svg"/><Relationship Id="rId58" Type="http://schemas.openxmlformats.org/officeDocument/2006/relationships/image" Target="../media/image660.png"/><Relationship Id="rId74" Type="http://schemas.openxmlformats.org/officeDocument/2006/relationships/image" Target="../media/image676.png"/><Relationship Id="rId79" Type="http://schemas.openxmlformats.org/officeDocument/2006/relationships/image" Target="../media/image681.svg"/><Relationship Id="rId102" Type="http://schemas.openxmlformats.org/officeDocument/2006/relationships/image" Target="../media/image704.png"/><Relationship Id="rId123" Type="http://schemas.openxmlformats.org/officeDocument/2006/relationships/image" Target="../media/image725.svg"/><Relationship Id="rId128" Type="http://schemas.openxmlformats.org/officeDocument/2006/relationships/image" Target="../media/image730.png"/><Relationship Id="rId5" Type="http://schemas.openxmlformats.org/officeDocument/2006/relationships/image" Target="../media/image607.svg"/><Relationship Id="rId90" Type="http://schemas.openxmlformats.org/officeDocument/2006/relationships/image" Target="../media/image692.png"/><Relationship Id="rId95" Type="http://schemas.openxmlformats.org/officeDocument/2006/relationships/image" Target="../media/image697.svg"/><Relationship Id="rId19" Type="http://schemas.openxmlformats.org/officeDocument/2006/relationships/image" Target="../media/image621.svg"/><Relationship Id="rId14" Type="http://schemas.openxmlformats.org/officeDocument/2006/relationships/image" Target="../media/image616.png"/><Relationship Id="rId22" Type="http://schemas.openxmlformats.org/officeDocument/2006/relationships/image" Target="../media/image624.png"/><Relationship Id="rId27" Type="http://schemas.openxmlformats.org/officeDocument/2006/relationships/image" Target="../media/image629.svg"/><Relationship Id="rId30" Type="http://schemas.openxmlformats.org/officeDocument/2006/relationships/image" Target="../media/image632.png"/><Relationship Id="rId35" Type="http://schemas.openxmlformats.org/officeDocument/2006/relationships/image" Target="../media/image637.svg"/><Relationship Id="rId43" Type="http://schemas.openxmlformats.org/officeDocument/2006/relationships/image" Target="../media/image645.svg"/><Relationship Id="rId48" Type="http://schemas.openxmlformats.org/officeDocument/2006/relationships/image" Target="../media/image650.png"/><Relationship Id="rId56" Type="http://schemas.openxmlformats.org/officeDocument/2006/relationships/image" Target="../media/image658.png"/><Relationship Id="rId64" Type="http://schemas.openxmlformats.org/officeDocument/2006/relationships/image" Target="../media/image666.png"/><Relationship Id="rId69" Type="http://schemas.openxmlformats.org/officeDocument/2006/relationships/image" Target="../media/image671.svg"/><Relationship Id="rId77" Type="http://schemas.openxmlformats.org/officeDocument/2006/relationships/image" Target="../media/image679.svg"/><Relationship Id="rId100" Type="http://schemas.openxmlformats.org/officeDocument/2006/relationships/image" Target="../media/image702.png"/><Relationship Id="rId105" Type="http://schemas.openxmlformats.org/officeDocument/2006/relationships/image" Target="../media/image707.svg"/><Relationship Id="rId113" Type="http://schemas.openxmlformats.org/officeDocument/2006/relationships/image" Target="../media/image715.svg"/><Relationship Id="rId118" Type="http://schemas.openxmlformats.org/officeDocument/2006/relationships/image" Target="../media/image720.png"/><Relationship Id="rId126" Type="http://schemas.openxmlformats.org/officeDocument/2006/relationships/image" Target="../media/image728.png"/><Relationship Id="rId8" Type="http://schemas.openxmlformats.org/officeDocument/2006/relationships/image" Target="../media/image610.png"/><Relationship Id="rId51" Type="http://schemas.openxmlformats.org/officeDocument/2006/relationships/image" Target="../media/image653.svg"/><Relationship Id="rId72" Type="http://schemas.openxmlformats.org/officeDocument/2006/relationships/image" Target="../media/image674.png"/><Relationship Id="rId80" Type="http://schemas.openxmlformats.org/officeDocument/2006/relationships/image" Target="../media/image682.png"/><Relationship Id="rId85" Type="http://schemas.openxmlformats.org/officeDocument/2006/relationships/image" Target="../media/image687.svg"/><Relationship Id="rId93" Type="http://schemas.openxmlformats.org/officeDocument/2006/relationships/image" Target="../media/image695.svg"/><Relationship Id="rId98" Type="http://schemas.openxmlformats.org/officeDocument/2006/relationships/image" Target="../media/image700.png"/><Relationship Id="rId121" Type="http://schemas.openxmlformats.org/officeDocument/2006/relationships/image" Target="../media/image723.svg"/><Relationship Id="rId3" Type="http://schemas.openxmlformats.org/officeDocument/2006/relationships/image" Target="../media/image605.svg"/><Relationship Id="rId12" Type="http://schemas.openxmlformats.org/officeDocument/2006/relationships/image" Target="../media/image614.png"/><Relationship Id="rId17" Type="http://schemas.openxmlformats.org/officeDocument/2006/relationships/image" Target="../media/image619.svg"/><Relationship Id="rId25" Type="http://schemas.openxmlformats.org/officeDocument/2006/relationships/image" Target="../media/image627.svg"/><Relationship Id="rId33" Type="http://schemas.openxmlformats.org/officeDocument/2006/relationships/image" Target="../media/image635.svg"/><Relationship Id="rId38" Type="http://schemas.openxmlformats.org/officeDocument/2006/relationships/image" Target="../media/image640.png"/><Relationship Id="rId46" Type="http://schemas.openxmlformats.org/officeDocument/2006/relationships/image" Target="../media/image648.png"/><Relationship Id="rId59" Type="http://schemas.openxmlformats.org/officeDocument/2006/relationships/image" Target="../media/image661.svg"/><Relationship Id="rId67" Type="http://schemas.openxmlformats.org/officeDocument/2006/relationships/image" Target="../media/image669.svg"/><Relationship Id="rId103" Type="http://schemas.openxmlformats.org/officeDocument/2006/relationships/image" Target="../media/image705.svg"/><Relationship Id="rId108" Type="http://schemas.openxmlformats.org/officeDocument/2006/relationships/image" Target="../media/image710.png"/><Relationship Id="rId116" Type="http://schemas.openxmlformats.org/officeDocument/2006/relationships/image" Target="../media/image718.png"/><Relationship Id="rId124" Type="http://schemas.openxmlformats.org/officeDocument/2006/relationships/image" Target="../media/image726.png"/><Relationship Id="rId129" Type="http://schemas.openxmlformats.org/officeDocument/2006/relationships/image" Target="../media/image731.svg"/><Relationship Id="rId20" Type="http://schemas.openxmlformats.org/officeDocument/2006/relationships/image" Target="../media/image622.png"/><Relationship Id="rId41" Type="http://schemas.openxmlformats.org/officeDocument/2006/relationships/image" Target="../media/image643.svg"/><Relationship Id="rId54" Type="http://schemas.openxmlformats.org/officeDocument/2006/relationships/image" Target="../media/image656.png"/><Relationship Id="rId62" Type="http://schemas.openxmlformats.org/officeDocument/2006/relationships/image" Target="../media/image664.png"/><Relationship Id="rId70" Type="http://schemas.openxmlformats.org/officeDocument/2006/relationships/image" Target="../media/image672.png"/><Relationship Id="rId75" Type="http://schemas.openxmlformats.org/officeDocument/2006/relationships/image" Target="../media/image677.svg"/><Relationship Id="rId83" Type="http://schemas.openxmlformats.org/officeDocument/2006/relationships/image" Target="../media/image685.svg"/><Relationship Id="rId88" Type="http://schemas.openxmlformats.org/officeDocument/2006/relationships/image" Target="../media/image690.png"/><Relationship Id="rId91" Type="http://schemas.openxmlformats.org/officeDocument/2006/relationships/image" Target="../media/image693.svg"/><Relationship Id="rId96" Type="http://schemas.openxmlformats.org/officeDocument/2006/relationships/image" Target="../media/image698.png"/><Relationship Id="rId111" Type="http://schemas.openxmlformats.org/officeDocument/2006/relationships/image" Target="../media/image713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08.png"/><Relationship Id="rId15" Type="http://schemas.openxmlformats.org/officeDocument/2006/relationships/image" Target="../media/image617.svg"/><Relationship Id="rId23" Type="http://schemas.openxmlformats.org/officeDocument/2006/relationships/image" Target="../media/image625.svg"/><Relationship Id="rId28" Type="http://schemas.openxmlformats.org/officeDocument/2006/relationships/image" Target="../media/image630.png"/><Relationship Id="rId36" Type="http://schemas.openxmlformats.org/officeDocument/2006/relationships/image" Target="../media/image638.png"/><Relationship Id="rId49" Type="http://schemas.openxmlformats.org/officeDocument/2006/relationships/image" Target="../media/image651.svg"/><Relationship Id="rId57" Type="http://schemas.openxmlformats.org/officeDocument/2006/relationships/image" Target="../media/image659.svg"/><Relationship Id="rId106" Type="http://schemas.openxmlformats.org/officeDocument/2006/relationships/image" Target="../media/image708.png"/><Relationship Id="rId114" Type="http://schemas.openxmlformats.org/officeDocument/2006/relationships/image" Target="../media/image716.png"/><Relationship Id="rId119" Type="http://schemas.openxmlformats.org/officeDocument/2006/relationships/image" Target="../media/image721.svg"/><Relationship Id="rId127" Type="http://schemas.openxmlformats.org/officeDocument/2006/relationships/image" Target="../media/image729.svg"/><Relationship Id="rId10" Type="http://schemas.openxmlformats.org/officeDocument/2006/relationships/image" Target="../media/image612.png"/><Relationship Id="rId31" Type="http://schemas.openxmlformats.org/officeDocument/2006/relationships/image" Target="../media/image633.svg"/><Relationship Id="rId44" Type="http://schemas.openxmlformats.org/officeDocument/2006/relationships/image" Target="../media/image646.png"/><Relationship Id="rId52" Type="http://schemas.openxmlformats.org/officeDocument/2006/relationships/image" Target="../media/image654.png"/><Relationship Id="rId60" Type="http://schemas.openxmlformats.org/officeDocument/2006/relationships/image" Target="../media/image662.png"/><Relationship Id="rId65" Type="http://schemas.openxmlformats.org/officeDocument/2006/relationships/image" Target="../media/image667.svg"/><Relationship Id="rId73" Type="http://schemas.openxmlformats.org/officeDocument/2006/relationships/image" Target="../media/image675.svg"/><Relationship Id="rId78" Type="http://schemas.openxmlformats.org/officeDocument/2006/relationships/image" Target="../media/image680.png"/><Relationship Id="rId81" Type="http://schemas.openxmlformats.org/officeDocument/2006/relationships/image" Target="../media/image683.svg"/><Relationship Id="rId86" Type="http://schemas.openxmlformats.org/officeDocument/2006/relationships/image" Target="../media/image688.png"/><Relationship Id="rId94" Type="http://schemas.openxmlformats.org/officeDocument/2006/relationships/image" Target="../media/image696.png"/><Relationship Id="rId99" Type="http://schemas.openxmlformats.org/officeDocument/2006/relationships/image" Target="../media/image701.svg"/><Relationship Id="rId101" Type="http://schemas.openxmlformats.org/officeDocument/2006/relationships/image" Target="../media/image703.svg"/><Relationship Id="rId122" Type="http://schemas.openxmlformats.org/officeDocument/2006/relationships/image" Target="../media/image724.png"/><Relationship Id="rId130" Type="http://schemas.openxmlformats.org/officeDocument/2006/relationships/image" Target="../media/image732.png"/><Relationship Id="rId4" Type="http://schemas.openxmlformats.org/officeDocument/2006/relationships/image" Target="../media/image606.png"/><Relationship Id="rId9" Type="http://schemas.openxmlformats.org/officeDocument/2006/relationships/image" Target="../media/image611.svg"/><Relationship Id="rId13" Type="http://schemas.openxmlformats.org/officeDocument/2006/relationships/image" Target="../media/image615.svg"/><Relationship Id="rId18" Type="http://schemas.openxmlformats.org/officeDocument/2006/relationships/image" Target="../media/image620.png"/><Relationship Id="rId39" Type="http://schemas.openxmlformats.org/officeDocument/2006/relationships/image" Target="../media/image641.svg"/><Relationship Id="rId109" Type="http://schemas.openxmlformats.org/officeDocument/2006/relationships/image" Target="../media/image711.svg"/><Relationship Id="rId34" Type="http://schemas.openxmlformats.org/officeDocument/2006/relationships/image" Target="../media/image636.png"/><Relationship Id="rId50" Type="http://schemas.openxmlformats.org/officeDocument/2006/relationships/image" Target="../media/image652.png"/><Relationship Id="rId55" Type="http://schemas.openxmlformats.org/officeDocument/2006/relationships/image" Target="../media/image657.svg"/><Relationship Id="rId76" Type="http://schemas.openxmlformats.org/officeDocument/2006/relationships/image" Target="../media/image678.png"/><Relationship Id="rId97" Type="http://schemas.openxmlformats.org/officeDocument/2006/relationships/image" Target="../media/image699.svg"/><Relationship Id="rId104" Type="http://schemas.openxmlformats.org/officeDocument/2006/relationships/image" Target="../media/image706.png"/><Relationship Id="rId120" Type="http://schemas.openxmlformats.org/officeDocument/2006/relationships/image" Target="../media/image722.png"/><Relationship Id="rId125" Type="http://schemas.openxmlformats.org/officeDocument/2006/relationships/image" Target="../media/image727.svg"/><Relationship Id="rId7" Type="http://schemas.openxmlformats.org/officeDocument/2006/relationships/image" Target="../media/image609.svg"/><Relationship Id="rId71" Type="http://schemas.openxmlformats.org/officeDocument/2006/relationships/image" Target="../media/image673.svg"/><Relationship Id="rId92" Type="http://schemas.openxmlformats.org/officeDocument/2006/relationships/image" Target="../media/image694.png"/><Relationship Id="rId2" Type="http://schemas.openxmlformats.org/officeDocument/2006/relationships/image" Target="../media/image604.png"/><Relationship Id="rId29" Type="http://schemas.openxmlformats.org/officeDocument/2006/relationships/image" Target="../media/image631.svg"/><Relationship Id="rId24" Type="http://schemas.openxmlformats.org/officeDocument/2006/relationships/image" Target="../media/image626.png"/><Relationship Id="rId40" Type="http://schemas.openxmlformats.org/officeDocument/2006/relationships/image" Target="../media/image642.png"/><Relationship Id="rId45" Type="http://schemas.openxmlformats.org/officeDocument/2006/relationships/image" Target="../media/image647.svg"/><Relationship Id="rId66" Type="http://schemas.openxmlformats.org/officeDocument/2006/relationships/image" Target="../media/image668.png"/><Relationship Id="rId87" Type="http://schemas.openxmlformats.org/officeDocument/2006/relationships/image" Target="../media/image689.svg"/><Relationship Id="rId110" Type="http://schemas.openxmlformats.org/officeDocument/2006/relationships/image" Target="../media/image712.png"/><Relationship Id="rId115" Type="http://schemas.openxmlformats.org/officeDocument/2006/relationships/image" Target="../media/image717.svg"/><Relationship Id="rId131" Type="http://schemas.openxmlformats.org/officeDocument/2006/relationships/image" Target="../media/image733.svg"/><Relationship Id="rId61" Type="http://schemas.openxmlformats.org/officeDocument/2006/relationships/image" Target="../media/image663.svg"/><Relationship Id="rId82" Type="http://schemas.openxmlformats.org/officeDocument/2006/relationships/image" Target="../media/image684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8.png"/><Relationship Id="rId117" Type="http://schemas.openxmlformats.org/officeDocument/2006/relationships/image" Target="../media/image847.svg"/><Relationship Id="rId21" Type="http://schemas.openxmlformats.org/officeDocument/2006/relationships/image" Target="../media/image753.svg"/><Relationship Id="rId42" Type="http://schemas.openxmlformats.org/officeDocument/2006/relationships/image" Target="../media/image774.png"/><Relationship Id="rId47" Type="http://schemas.openxmlformats.org/officeDocument/2006/relationships/image" Target="../media/image779.svg"/><Relationship Id="rId63" Type="http://schemas.openxmlformats.org/officeDocument/2006/relationships/image" Target="../media/image795.svg"/><Relationship Id="rId68" Type="http://schemas.openxmlformats.org/officeDocument/2006/relationships/image" Target="../media/image800.png"/><Relationship Id="rId84" Type="http://schemas.openxmlformats.org/officeDocument/2006/relationships/image" Target="../media/image816.png"/><Relationship Id="rId89" Type="http://schemas.openxmlformats.org/officeDocument/2006/relationships/image" Target="../media/image821.svg"/><Relationship Id="rId112" Type="http://schemas.openxmlformats.org/officeDocument/2006/relationships/image" Target="../media/image842.png"/><Relationship Id="rId16" Type="http://schemas.openxmlformats.org/officeDocument/2006/relationships/image" Target="../media/image748.png"/><Relationship Id="rId107" Type="http://schemas.openxmlformats.org/officeDocument/2006/relationships/image" Target="../media/image837.svg"/><Relationship Id="rId11" Type="http://schemas.openxmlformats.org/officeDocument/2006/relationships/image" Target="../media/image743.svg"/><Relationship Id="rId32" Type="http://schemas.openxmlformats.org/officeDocument/2006/relationships/image" Target="../media/image764.png"/><Relationship Id="rId37" Type="http://schemas.openxmlformats.org/officeDocument/2006/relationships/image" Target="../media/image769.svg"/><Relationship Id="rId53" Type="http://schemas.openxmlformats.org/officeDocument/2006/relationships/image" Target="../media/image785.svg"/><Relationship Id="rId58" Type="http://schemas.openxmlformats.org/officeDocument/2006/relationships/image" Target="../media/image790.png"/><Relationship Id="rId74" Type="http://schemas.openxmlformats.org/officeDocument/2006/relationships/image" Target="../media/image806.png"/><Relationship Id="rId79" Type="http://schemas.openxmlformats.org/officeDocument/2006/relationships/image" Target="../media/image811.svg"/><Relationship Id="rId102" Type="http://schemas.openxmlformats.org/officeDocument/2006/relationships/image" Target="../media/image274.png"/><Relationship Id="rId123" Type="http://schemas.openxmlformats.org/officeDocument/2006/relationships/image" Target="../media/image853.svg"/><Relationship Id="rId5" Type="http://schemas.openxmlformats.org/officeDocument/2006/relationships/image" Target="../media/image737.svg"/><Relationship Id="rId61" Type="http://schemas.openxmlformats.org/officeDocument/2006/relationships/image" Target="../media/image793.svg"/><Relationship Id="rId82" Type="http://schemas.openxmlformats.org/officeDocument/2006/relationships/image" Target="../media/image814.png"/><Relationship Id="rId90" Type="http://schemas.openxmlformats.org/officeDocument/2006/relationships/image" Target="../media/image822.png"/><Relationship Id="rId95" Type="http://schemas.openxmlformats.org/officeDocument/2006/relationships/image" Target="../media/image827.svg"/><Relationship Id="rId19" Type="http://schemas.openxmlformats.org/officeDocument/2006/relationships/image" Target="../media/image751.svg"/><Relationship Id="rId14" Type="http://schemas.openxmlformats.org/officeDocument/2006/relationships/image" Target="../media/image746.png"/><Relationship Id="rId22" Type="http://schemas.openxmlformats.org/officeDocument/2006/relationships/image" Target="../media/image754.png"/><Relationship Id="rId27" Type="http://schemas.openxmlformats.org/officeDocument/2006/relationships/image" Target="../media/image759.svg"/><Relationship Id="rId30" Type="http://schemas.openxmlformats.org/officeDocument/2006/relationships/image" Target="../media/image762.png"/><Relationship Id="rId35" Type="http://schemas.openxmlformats.org/officeDocument/2006/relationships/image" Target="../media/image767.svg"/><Relationship Id="rId43" Type="http://schemas.openxmlformats.org/officeDocument/2006/relationships/image" Target="../media/image775.svg"/><Relationship Id="rId48" Type="http://schemas.openxmlformats.org/officeDocument/2006/relationships/image" Target="../media/image780.png"/><Relationship Id="rId56" Type="http://schemas.openxmlformats.org/officeDocument/2006/relationships/image" Target="../media/image788.png"/><Relationship Id="rId64" Type="http://schemas.openxmlformats.org/officeDocument/2006/relationships/image" Target="../media/image796.png"/><Relationship Id="rId69" Type="http://schemas.openxmlformats.org/officeDocument/2006/relationships/image" Target="../media/image801.svg"/><Relationship Id="rId77" Type="http://schemas.openxmlformats.org/officeDocument/2006/relationships/image" Target="../media/image809.svg"/><Relationship Id="rId100" Type="http://schemas.openxmlformats.org/officeDocument/2006/relationships/image" Target="../media/image272.png"/><Relationship Id="rId105" Type="http://schemas.openxmlformats.org/officeDocument/2006/relationships/image" Target="../media/image835.svg"/><Relationship Id="rId113" Type="http://schemas.openxmlformats.org/officeDocument/2006/relationships/image" Target="../media/image843.svg"/><Relationship Id="rId118" Type="http://schemas.openxmlformats.org/officeDocument/2006/relationships/image" Target="../media/image848.png"/><Relationship Id="rId8" Type="http://schemas.openxmlformats.org/officeDocument/2006/relationships/image" Target="../media/image740.png"/><Relationship Id="rId51" Type="http://schemas.openxmlformats.org/officeDocument/2006/relationships/image" Target="../media/image783.svg"/><Relationship Id="rId72" Type="http://schemas.openxmlformats.org/officeDocument/2006/relationships/image" Target="../media/image804.png"/><Relationship Id="rId80" Type="http://schemas.openxmlformats.org/officeDocument/2006/relationships/image" Target="../media/image812.png"/><Relationship Id="rId85" Type="http://schemas.openxmlformats.org/officeDocument/2006/relationships/image" Target="../media/image817.svg"/><Relationship Id="rId93" Type="http://schemas.openxmlformats.org/officeDocument/2006/relationships/image" Target="../media/image825.svg"/><Relationship Id="rId98" Type="http://schemas.openxmlformats.org/officeDocument/2006/relationships/image" Target="../media/image830.png"/><Relationship Id="rId121" Type="http://schemas.openxmlformats.org/officeDocument/2006/relationships/image" Target="../media/image851.svg"/><Relationship Id="rId3" Type="http://schemas.openxmlformats.org/officeDocument/2006/relationships/image" Target="../media/image735.svg"/><Relationship Id="rId12" Type="http://schemas.openxmlformats.org/officeDocument/2006/relationships/image" Target="../media/image744.png"/><Relationship Id="rId17" Type="http://schemas.openxmlformats.org/officeDocument/2006/relationships/image" Target="../media/image749.svg"/><Relationship Id="rId25" Type="http://schemas.openxmlformats.org/officeDocument/2006/relationships/image" Target="../media/image757.svg"/><Relationship Id="rId33" Type="http://schemas.openxmlformats.org/officeDocument/2006/relationships/image" Target="../media/image765.svg"/><Relationship Id="rId38" Type="http://schemas.openxmlformats.org/officeDocument/2006/relationships/image" Target="../media/image770.png"/><Relationship Id="rId46" Type="http://schemas.openxmlformats.org/officeDocument/2006/relationships/image" Target="../media/image778.png"/><Relationship Id="rId59" Type="http://schemas.openxmlformats.org/officeDocument/2006/relationships/image" Target="../media/image791.svg"/><Relationship Id="rId67" Type="http://schemas.openxmlformats.org/officeDocument/2006/relationships/image" Target="../media/image799.svg"/><Relationship Id="rId103" Type="http://schemas.openxmlformats.org/officeDocument/2006/relationships/image" Target="../media/image833.svg"/><Relationship Id="rId108" Type="http://schemas.openxmlformats.org/officeDocument/2006/relationships/image" Target="../media/image838.png"/><Relationship Id="rId116" Type="http://schemas.openxmlformats.org/officeDocument/2006/relationships/image" Target="../media/image846.png"/><Relationship Id="rId124" Type="http://schemas.openxmlformats.org/officeDocument/2006/relationships/image" Target="../media/image854.png"/><Relationship Id="rId20" Type="http://schemas.openxmlformats.org/officeDocument/2006/relationships/image" Target="../media/image752.png"/><Relationship Id="rId41" Type="http://schemas.openxmlformats.org/officeDocument/2006/relationships/image" Target="../media/image773.svg"/><Relationship Id="rId54" Type="http://schemas.openxmlformats.org/officeDocument/2006/relationships/image" Target="../media/image786.png"/><Relationship Id="rId62" Type="http://schemas.openxmlformats.org/officeDocument/2006/relationships/image" Target="../media/image794.png"/><Relationship Id="rId70" Type="http://schemas.openxmlformats.org/officeDocument/2006/relationships/image" Target="../media/image802.png"/><Relationship Id="rId75" Type="http://schemas.openxmlformats.org/officeDocument/2006/relationships/image" Target="../media/image807.svg"/><Relationship Id="rId83" Type="http://schemas.openxmlformats.org/officeDocument/2006/relationships/image" Target="../media/image815.svg"/><Relationship Id="rId88" Type="http://schemas.openxmlformats.org/officeDocument/2006/relationships/image" Target="../media/image820.png"/><Relationship Id="rId91" Type="http://schemas.openxmlformats.org/officeDocument/2006/relationships/image" Target="../media/image823.svg"/><Relationship Id="rId96" Type="http://schemas.openxmlformats.org/officeDocument/2006/relationships/image" Target="../media/image828.png"/><Relationship Id="rId111" Type="http://schemas.openxmlformats.org/officeDocument/2006/relationships/image" Target="../media/image84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8.png"/><Relationship Id="rId15" Type="http://schemas.openxmlformats.org/officeDocument/2006/relationships/image" Target="../media/image747.svg"/><Relationship Id="rId23" Type="http://schemas.openxmlformats.org/officeDocument/2006/relationships/image" Target="../media/image755.svg"/><Relationship Id="rId28" Type="http://schemas.openxmlformats.org/officeDocument/2006/relationships/image" Target="../media/image760.png"/><Relationship Id="rId36" Type="http://schemas.openxmlformats.org/officeDocument/2006/relationships/image" Target="../media/image768.png"/><Relationship Id="rId49" Type="http://schemas.openxmlformats.org/officeDocument/2006/relationships/image" Target="../media/image781.svg"/><Relationship Id="rId57" Type="http://schemas.openxmlformats.org/officeDocument/2006/relationships/image" Target="../media/image789.svg"/><Relationship Id="rId106" Type="http://schemas.openxmlformats.org/officeDocument/2006/relationships/image" Target="../media/image836.png"/><Relationship Id="rId114" Type="http://schemas.openxmlformats.org/officeDocument/2006/relationships/image" Target="../media/image844.png"/><Relationship Id="rId119" Type="http://schemas.openxmlformats.org/officeDocument/2006/relationships/image" Target="../media/image849.svg"/><Relationship Id="rId10" Type="http://schemas.openxmlformats.org/officeDocument/2006/relationships/image" Target="../media/image742.png"/><Relationship Id="rId31" Type="http://schemas.openxmlformats.org/officeDocument/2006/relationships/image" Target="../media/image763.svg"/><Relationship Id="rId44" Type="http://schemas.openxmlformats.org/officeDocument/2006/relationships/image" Target="../media/image776.png"/><Relationship Id="rId52" Type="http://schemas.openxmlformats.org/officeDocument/2006/relationships/image" Target="../media/image784.png"/><Relationship Id="rId60" Type="http://schemas.openxmlformats.org/officeDocument/2006/relationships/image" Target="../media/image792.png"/><Relationship Id="rId65" Type="http://schemas.openxmlformats.org/officeDocument/2006/relationships/image" Target="../media/image797.svg"/><Relationship Id="rId73" Type="http://schemas.openxmlformats.org/officeDocument/2006/relationships/image" Target="../media/image805.svg"/><Relationship Id="rId78" Type="http://schemas.openxmlformats.org/officeDocument/2006/relationships/image" Target="../media/image810.png"/><Relationship Id="rId81" Type="http://schemas.openxmlformats.org/officeDocument/2006/relationships/image" Target="../media/image813.svg"/><Relationship Id="rId86" Type="http://schemas.openxmlformats.org/officeDocument/2006/relationships/image" Target="../media/image818.png"/><Relationship Id="rId94" Type="http://schemas.openxmlformats.org/officeDocument/2006/relationships/image" Target="../media/image826.png"/><Relationship Id="rId99" Type="http://schemas.openxmlformats.org/officeDocument/2006/relationships/image" Target="../media/image831.svg"/><Relationship Id="rId101" Type="http://schemas.openxmlformats.org/officeDocument/2006/relationships/image" Target="../media/image832.svg"/><Relationship Id="rId122" Type="http://schemas.openxmlformats.org/officeDocument/2006/relationships/image" Target="../media/image852.png"/><Relationship Id="rId4" Type="http://schemas.openxmlformats.org/officeDocument/2006/relationships/image" Target="../media/image736.png"/><Relationship Id="rId9" Type="http://schemas.openxmlformats.org/officeDocument/2006/relationships/image" Target="../media/image741.svg"/><Relationship Id="rId13" Type="http://schemas.openxmlformats.org/officeDocument/2006/relationships/image" Target="../media/image745.svg"/><Relationship Id="rId18" Type="http://schemas.openxmlformats.org/officeDocument/2006/relationships/image" Target="../media/image750.png"/><Relationship Id="rId39" Type="http://schemas.openxmlformats.org/officeDocument/2006/relationships/image" Target="../media/image771.svg"/><Relationship Id="rId109" Type="http://schemas.openxmlformats.org/officeDocument/2006/relationships/image" Target="../media/image839.svg"/><Relationship Id="rId34" Type="http://schemas.openxmlformats.org/officeDocument/2006/relationships/image" Target="../media/image766.png"/><Relationship Id="rId50" Type="http://schemas.openxmlformats.org/officeDocument/2006/relationships/image" Target="../media/image782.png"/><Relationship Id="rId55" Type="http://schemas.openxmlformats.org/officeDocument/2006/relationships/image" Target="../media/image787.svg"/><Relationship Id="rId76" Type="http://schemas.openxmlformats.org/officeDocument/2006/relationships/image" Target="../media/image808.png"/><Relationship Id="rId97" Type="http://schemas.openxmlformats.org/officeDocument/2006/relationships/image" Target="../media/image829.svg"/><Relationship Id="rId104" Type="http://schemas.openxmlformats.org/officeDocument/2006/relationships/image" Target="../media/image834.png"/><Relationship Id="rId120" Type="http://schemas.openxmlformats.org/officeDocument/2006/relationships/image" Target="../media/image850.png"/><Relationship Id="rId125" Type="http://schemas.openxmlformats.org/officeDocument/2006/relationships/image" Target="../media/image855.svg"/><Relationship Id="rId7" Type="http://schemas.openxmlformats.org/officeDocument/2006/relationships/image" Target="../media/image739.svg"/><Relationship Id="rId71" Type="http://schemas.openxmlformats.org/officeDocument/2006/relationships/image" Target="../media/image803.svg"/><Relationship Id="rId92" Type="http://schemas.openxmlformats.org/officeDocument/2006/relationships/image" Target="../media/image824.png"/><Relationship Id="rId2" Type="http://schemas.openxmlformats.org/officeDocument/2006/relationships/image" Target="../media/image734.png"/><Relationship Id="rId29" Type="http://schemas.openxmlformats.org/officeDocument/2006/relationships/image" Target="../media/image761.svg"/><Relationship Id="rId24" Type="http://schemas.openxmlformats.org/officeDocument/2006/relationships/image" Target="../media/image756.png"/><Relationship Id="rId40" Type="http://schemas.openxmlformats.org/officeDocument/2006/relationships/image" Target="../media/image772.png"/><Relationship Id="rId45" Type="http://schemas.openxmlformats.org/officeDocument/2006/relationships/image" Target="../media/image777.svg"/><Relationship Id="rId66" Type="http://schemas.openxmlformats.org/officeDocument/2006/relationships/image" Target="../media/image798.png"/><Relationship Id="rId87" Type="http://schemas.openxmlformats.org/officeDocument/2006/relationships/image" Target="../media/image819.svg"/><Relationship Id="rId110" Type="http://schemas.openxmlformats.org/officeDocument/2006/relationships/image" Target="../media/image840.png"/><Relationship Id="rId115" Type="http://schemas.openxmlformats.org/officeDocument/2006/relationships/image" Target="../media/image84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image" Target="../media/image865.svg"/><Relationship Id="rId18" Type="http://schemas.openxmlformats.org/officeDocument/2006/relationships/image" Target="../media/image870.png"/><Relationship Id="rId3" Type="http://schemas.openxmlformats.org/officeDocument/2006/relationships/image" Target="../media/image291.svg"/><Relationship Id="rId7" Type="http://schemas.openxmlformats.org/officeDocument/2006/relationships/image" Target="../media/image859.svg"/><Relationship Id="rId12" Type="http://schemas.openxmlformats.org/officeDocument/2006/relationships/image" Target="../media/image864.png"/><Relationship Id="rId17" Type="http://schemas.openxmlformats.org/officeDocument/2006/relationships/image" Target="../media/image869.svg"/><Relationship Id="rId2" Type="http://schemas.openxmlformats.org/officeDocument/2006/relationships/image" Target="../media/image290.png"/><Relationship Id="rId16" Type="http://schemas.openxmlformats.org/officeDocument/2006/relationships/image" Target="../media/image86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58.png"/><Relationship Id="rId11" Type="http://schemas.openxmlformats.org/officeDocument/2006/relationships/image" Target="../media/image863.svg"/><Relationship Id="rId5" Type="http://schemas.openxmlformats.org/officeDocument/2006/relationships/image" Target="../media/image857.svg"/><Relationship Id="rId15" Type="http://schemas.openxmlformats.org/officeDocument/2006/relationships/image" Target="../media/image867.svg"/><Relationship Id="rId10" Type="http://schemas.openxmlformats.org/officeDocument/2006/relationships/image" Target="../media/image862.png"/><Relationship Id="rId19" Type="http://schemas.openxmlformats.org/officeDocument/2006/relationships/image" Target="../media/image871.svg"/><Relationship Id="rId4" Type="http://schemas.openxmlformats.org/officeDocument/2006/relationships/image" Target="../media/image856.png"/><Relationship Id="rId9" Type="http://schemas.openxmlformats.org/officeDocument/2006/relationships/image" Target="../media/image861.svg"/><Relationship Id="rId14" Type="http://schemas.openxmlformats.org/officeDocument/2006/relationships/image" Target="../media/image8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8.png"/><Relationship Id="rId13" Type="http://schemas.openxmlformats.org/officeDocument/2006/relationships/image" Target="../media/image883.svg"/><Relationship Id="rId18" Type="http://schemas.openxmlformats.org/officeDocument/2006/relationships/image" Target="../media/image888.png"/><Relationship Id="rId3" Type="http://schemas.openxmlformats.org/officeDocument/2006/relationships/image" Target="../media/image873.svg"/><Relationship Id="rId7" Type="http://schemas.openxmlformats.org/officeDocument/2006/relationships/image" Target="../media/image877.svg"/><Relationship Id="rId12" Type="http://schemas.openxmlformats.org/officeDocument/2006/relationships/image" Target="../media/image882.png"/><Relationship Id="rId17" Type="http://schemas.openxmlformats.org/officeDocument/2006/relationships/image" Target="../media/image887.svg"/><Relationship Id="rId2" Type="http://schemas.openxmlformats.org/officeDocument/2006/relationships/image" Target="../media/image872.png"/><Relationship Id="rId16" Type="http://schemas.openxmlformats.org/officeDocument/2006/relationships/image" Target="../media/image88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76.png"/><Relationship Id="rId11" Type="http://schemas.openxmlformats.org/officeDocument/2006/relationships/image" Target="../media/image881.svg"/><Relationship Id="rId5" Type="http://schemas.openxmlformats.org/officeDocument/2006/relationships/image" Target="../media/image875.svg"/><Relationship Id="rId15" Type="http://schemas.openxmlformats.org/officeDocument/2006/relationships/image" Target="../media/image885.svg"/><Relationship Id="rId10" Type="http://schemas.openxmlformats.org/officeDocument/2006/relationships/image" Target="../media/image880.png"/><Relationship Id="rId19" Type="http://schemas.openxmlformats.org/officeDocument/2006/relationships/image" Target="../media/image889.svg"/><Relationship Id="rId4" Type="http://schemas.openxmlformats.org/officeDocument/2006/relationships/image" Target="../media/image874.png"/><Relationship Id="rId9" Type="http://schemas.openxmlformats.org/officeDocument/2006/relationships/image" Target="../media/image879.svg"/><Relationship Id="rId14" Type="http://schemas.openxmlformats.org/officeDocument/2006/relationships/image" Target="../media/image88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893.emf"/><Relationship Id="rId18" Type="http://schemas.openxmlformats.org/officeDocument/2006/relationships/image" Target="../media/image898.emf"/><Relationship Id="rId3" Type="http://schemas.openxmlformats.org/officeDocument/2006/relationships/image" Target="../media/image303.svg"/><Relationship Id="rId21" Type="http://schemas.openxmlformats.org/officeDocument/2006/relationships/image" Target="../media/image29.svg"/><Relationship Id="rId7" Type="http://schemas.openxmlformats.org/officeDocument/2006/relationships/image" Target="../media/image299.svg"/><Relationship Id="rId12" Type="http://schemas.openxmlformats.org/officeDocument/2006/relationships/image" Target="../media/image129.svg"/><Relationship Id="rId17" Type="http://schemas.openxmlformats.org/officeDocument/2006/relationships/image" Target="../media/image897.emf"/><Relationship Id="rId2" Type="http://schemas.openxmlformats.org/officeDocument/2006/relationships/image" Target="../media/image302.png"/><Relationship Id="rId16" Type="http://schemas.openxmlformats.org/officeDocument/2006/relationships/image" Target="../media/image896.emf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8.png"/><Relationship Id="rId11" Type="http://schemas.openxmlformats.org/officeDocument/2006/relationships/image" Target="../media/image128.png"/><Relationship Id="rId5" Type="http://schemas.openxmlformats.org/officeDocument/2006/relationships/image" Target="../media/image301.svg"/><Relationship Id="rId15" Type="http://schemas.openxmlformats.org/officeDocument/2006/relationships/image" Target="../media/image895.emf"/><Relationship Id="rId10" Type="http://schemas.openxmlformats.org/officeDocument/2006/relationships/image" Target="../media/image892.emf"/><Relationship Id="rId19" Type="http://schemas.openxmlformats.org/officeDocument/2006/relationships/image" Target="../media/image899.emf"/><Relationship Id="rId4" Type="http://schemas.openxmlformats.org/officeDocument/2006/relationships/image" Target="../media/image300.png"/><Relationship Id="rId9" Type="http://schemas.openxmlformats.org/officeDocument/2006/relationships/image" Target="../media/image891.svg"/><Relationship Id="rId14" Type="http://schemas.openxmlformats.org/officeDocument/2006/relationships/image" Target="../media/image894.emf"/><Relationship Id="rId22" Type="http://schemas.openxmlformats.org/officeDocument/2006/relationships/image" Target="../media/image90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7.jpg"/><Relationship Id="rId13" Type="http://schemas.openxmlformats.org/officeDocument/2006/relationships/image" Target="../media/image912.jpg"/><Relationship Id="rId18" Type="http://schemas.openxmlformats.org/officeDocument/2006/relationships/image" Target="../media/image917.jpg"/><Relationship Id="rId3" Type="http://schemas.openxmlformats.org/officeDocument/2006/relationships/image" Target="../media/image902.jpg"/><Relationship Id="rId7" Type="http://schemas.openxmlformats.org/officeDocument/2006/relationships/image" Target="../media/image906.jpg"/><Relationship Id="rId12" Type="http://schemas.openxmlformats.org/officeDocument/2006/relationships/image" Target="../media/image911.jpg"/><Relationship Id="rId17" Type="http://schemas.openxmlformats.org/officeDocument/2006/relationships/image" Target="../media/image916.jpg"/><Relationship Id="rId2" Type="http://schemas.openxmlformats.org/officeDocument/2006/relationships/image" Target="../media/image901.jpg"/><Relationship Id="rId16" Type="http://schemas.openxmlformats.org/officeDocument/2006/relationships/image" Target="../media/image915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05.jpg"/><Relationship Id="rId11" Type="http://schemas.openxmlformats.org/officeDocument/2006/relationships/image" Target="../media/image910.jpg"/><Relationship Id="rId5" Type="http://schemas.openxmlformats.org/officeDocument/2006/relationships/image" Target="../media/image904.jpg"/><Relationship Id="rId15" Type="http://schemas.openxmlformats.org/officeDocument/2006/relationships/image" Target="../media/image914.jpg"/><Relationship Id="rId10" Type="http://schemas.openxmlformats.org/officeDocument/2006/relationships/image" Target="../media/image909.jpg"/><Relationship Id="rId4" Type="http://schemas.openxmlformats.org/officeDocument/2006/relationships/image" Target="../media/image903.jpg"/><Relationship Id="rId9" Type="http://schemas.openxmlformats.org/officeDocument/2006/relationships/image" Target="../media/image908.jpg"/><Relationship Id="rId14" Type="http://schemas.openxmlformats.org/officeDocument/2006/relationships/image" Target="../media/image9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117" Type="http://schemas.openxmlformats.org/officeDocument/2006/relationships/image" Target="../media/image143.svg"/><Relationship Id="rId21" Type="http://schemas.openxmlformats.org/officeDocument/2006/relationships/image" Target="../media/image47.svg"/><Relationship Id="rId42" Type="http://schemas.openxmlformats.org/officeDocument/2006/relationships/image" Target="../media/image68.png"/><Relationship Id="rId47" Type="http://schemas.openxmlformats.org/officeDocument/2006/relationships/image" Target="../media/image73.svg"/><Relationship Id="rId63" Type="http://schemas.openxmlformats.org/officeDocument/2006/relationships/image" Target="../media/image89.svg"/><Relationship Id="rId68" Type="http://schemas.openxmlformats.org/officeDocument/2006/relationships/image" Target="../media/image94.png"/><Relationship Id="rId84" Type="http://schemas.openxmlformats.org/officeDocument/2006/relationships/image" Target="../media/image110.png"/><Relationship Id="rId89" Type="http://schemas.openxmlformats.org/officeDocument/2006/relationships/image" Target="../media/image115.svg"/><Relationship Id="rId112" Type="http://schemas.openxmlformats.org/officeDocument/2006/relationships/image" Target="../media/image138.png"/><Relationship Id="rId16" Type="http://schemas.openxmlformats.org/officeDocument/2006/relationships/image" Target="../media/image42.png"/><Relationship Id="rId107" Type="http://schemas.openxmlformats.org/officeDocument/2006/relationships/image" Target="../media/image133.svg"/><Relationship Id="rId11" Type="http://schemas.openxmlformats.org/officeDocument/2006/relationships/image" Target="../media/image37.svg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53" Type="http://schemas.openxmlformats.org/officeDocument/2006/relationships/image" Target="../media/image79.svg"/><Relationship Id="rId58" Type="http://schemas.openxmlformats.org/officeDocument/2006/relationships/image" Target="../media/image84.png"/><Relationship Id="rId74" Type="http://schemas.openxmlformats.org/officeDocument/2006/relationships/image" Target="../media/image100.png"/><Relationship Id="rId79" Type="http://schemas.openxmlformats.org/officeDocument/2006/relationships/image" Target="../media/image105.svg"/><Relationship Id="rId102" Type="http://schemas.openxmlformats.org/officeDocument/2006/relationships/image" Target="../media/image128.png"/><Relationship Id="rId123" Type="http://schemas.openxmlformats.org/officeDocument/2006/relationships/image" Target="../media/image149.svg"/><Relationship Id="rId128" Type="http://schemas.openxmlformats.org/officeDocument/2006/relationships/image" Target="../media/image154.png"/><Relationship Id="rId5" Type="http://schemas.openxmlformats.org/officeDocument/2006/relationships/image" Target="../media/image31.svg"/><Relationship Id="rId90" Type="http://schemas.openxmlformats.org/officeDocument/2006/relationships/image" Target="../media/image116.png"/><Relationship Id="rId95" Type="http://schemas.openxmlformats.org/officeDocument/2006/relationships/image" Target="../media/image121.svg"/><Relationship Id="rId19" Type="http://schemas.openxmlformats.org/officeDocument/2006/relationships/image" Target="../media/image45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svg"/><Relationship Id="rId30" Type="http://schemas.openxmlformats.org/officeDocument/2006/relationships/image" Target="../media/image56.png"/><Relationship Id="rId35" Type="http://schemas.openxmlformats.org/officeDocument/2006/relationships/image" Target="../media/image61.svg"/><Relationship Id="rId43" Type="http://schemas.openxmlformats.org/officeDocument/2006/relationships/image" Target="../media/image69.svg"/><Relationship Id="rId48" Type="http://schemas.openxmlformats.org/officeDocument/2006/relationships/image" Target="../media/image74.png"/><Relationship Id="rId56" Type="http://schemas.openxmlformats.org/officeDocument/2006/relationships/image" Target="../media/image82.png"/><Relationship Id="rId64" Type="http://schemas.openxmlformats.org/officeDocument/2006/relationships/image" Target="../media/image90.png"/><Relationship Id="rId69" Type="http://schemas.openxmlformats.org/officeDocument/2006/relationships/image" Target="../media/image95.svg"/><Relationship Id="rId77" Type="http://schemas.openxmlformats.org/officeDocument/2006/relationships/image" Target="../media/image103.svg"/><Relationship Id="rId100" Type="http://schemas.openxmlformats.org/officeDocument/2006/relationships/image" Target="../media/image126.png"/><Relationship Id="rId105" Type="http://schemas.openxmlformats.org/officeDocument/2006/relationships/image" Target="../media/image131.svg"/><Relationship Id="rId113" Type="http://schemas.openxmlformats.org/officeDocument/2006/relationships/image" Target="../media/image139.svg"/><Relationship Id="rId118" Type="http://schemas.openxmlformats.org/officeDocument/2006/relationships/image" Target="../media/image144.png"/><Relationship Id="rId126" Type="http://schemas.openxmlformats.org/officeDocument/2006/relationships/image" Target="../media/image152.png"/><Relationship Id="rId8" Type="http://schemas.openxmlformats.org/officeDocument/2006/relationships/image" Target="../media/image34.png"/><Relationship Id="rId51" Type="http://schemas.openxmlformats.org/officeDocument/2006/relationships/image" Target="../media/image77.svg"/><Relationship Id="rId72" Type="http://schemas.openxmlformats.org/officeDocument/2006/relationships/image" Target="../media/image98.png"/><Relationship Id="rId80" Type="http://schemas.openxmlformats.org/officeDocument/2006/relationships/image" Target="../media/image106.png"/><Relationship Id="rId85" Type="http://schemas.openxmlformats.org/officeDocument/2006/relationships/image" Target="../media/image111.svg"/><Relationship Id="rId93" Type="http://schemas.openxmlformats.org/officeDocument/2006/relationships/image" Target="../media/image119.svg"/><Relationship Id="rId98" Type="http://schemas.openxmlformats.org/officeDocument/2006/relationships/image" Target="../media/image124.png"/><Relationship Id="rId121" Type="http://schemas.openxmlformats.org/officeDocument/2006/relationships/image" Target="../media/image147.svg"/><Relationship Id="rId3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59" Type="http://schemas.openxmlformats.org/officeDocument/2006/relationships/image" Target="../media/image85.svg"/><Relationship Id="rId67" Type="http://schemas.openxmlformats.org/officeDocument/2006/relationships/image" Target="../media/image93.svg"/><Relationship Id="rId103" Type="http://schemas.openxmlformats.org/officeDocument/2006/relationships/image" Target="../media/image129.svg"/><Relationship Id="rId108" Type="http://schemas.openxmlformats.org/officeDocument/2006/relationships/image" Target="../media/image134.png"/><Relationship Id="rId116" Type="http://schemas.openxmlformats.org/officeDocument/2006/relationships/image" Target="../media/image142.png"/><Relationship Id="rId124" Type="http://schemas.openxmlformats.org/officeDocument/2006/relationships/image" Target="../media/image150.png"/><Relationship Id="rId129" Type="http://schemas.openxmlformats.org/officeDocument/2006/relationships/image" Target="../media/image155.svg"/><Relationship Id="rId20" Type="http://schemas.openxmlformats.org/officeDocument/2006/relationships/image" Target="../media/image46.png"/><Relationship Id="rId41" Type="http://schemas.openxmlformats.org/officeDocument/2006/relationships/image" Target="../media/image67.svg"/><Relationship Id="rId54" Type="http://schemas.openxmlformats.org/officeDocument/2006/relationships/image" Target="../media/image80.png"/><Relationship Id="rId62" Type="http://schemas.openxmlformats.org/officeDocument/2006/relationships/image" Target="../media/image88.png"/><Relationship Id="rId70" Type="http://schemas.openxmlformats.org/officeDocument/2006/relationships/image" Target="../media/image96.png"/><Relationship Id="rId75" Type="http://schemas.openxmlformats.org/officeDocument/2006/relationships/image" Target="../media/image101.svg"/><Relationship Id="rId83" Type="http://schemas.openxmlformats.org/officeDocument/2006/relationships/image" Target="../media/image109.svg"/><Relationship Id="rId88" Type="http://schemas.openxmlformats.org/officeDocument/2006/relationships/image" Target="../media/image114.png"/><Relationship Id="rId91" Type="http://schemas.openxmlformats.org/officeDocument/2006/relationships/image" Target="../media/image117.svg"/><Relationship Id="rId96" Type="http://schemas.openxmlformats.org/officeDocument/2006/relationships/image" Target="../media/image122.png"/><Relationship Id="rId111" Type="http://schemas.openxmlformats.org/officeDocument/2006/relationships/image" Target="../media/image137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svg"/><Relationship Id="rId57" Type="http://schemas.openxmlformats.org/officeDocument/2006/relationships/image" Target="../media/image83.svg"/><Relationship Id="rId106" Type="http://schemas.openxmlformats.org/officeDocument/2006/relationships/image" Target="../media/image132.png"/><Relationship Id="rId114" Type="http://schemas.openxmlformats.org/officeDocument/2006/relationships/image" Target="../media/image140.png"/><Relationship Id="rId119" Type="http://schemas.openxmlformats.org/officeDocument/2006/relationships/image" Target="../media/image145.svg"/><Relationship Id="rId127" Type="http://schemas.openxmlformats.org/officeDocument/2006/relationships/image" Target="../media/image153.svg"/><Relationship Id="rId10" Type="http://schemas.openxmlformats.org/officeDocument/2006/relationships/image" Target="../media/image36.png"/><Relationship Id="rId31" Type="http://schemas.openxmlformats.org/officeDocument/2006/relationships/image" Target="../media/image57.sv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60" Type="http://schemas.openxmlformats.org/officeDocument/2006/relationships/image" Target="../media/image86.png"/><Relationship Id="rId65" Type="http://schemas.openxmlformats.org/officeDocument/2006/relationships/image" Target="../media/image91.svg"/><Relationship Id="rId73" Type="http://schemas.openxmlformats.org/officeDocument/2006/relationships/image" Target="../media/image99.svg"/><Relationship Id="rId78" Type="http://schemas.openxmlformats.org/officeDocument/2006/relationships/image" Target="../media/image104.png"/><Relationship Id="rId81" Type="http://schemas.openxmlformats.org/officeDocument/2006/relationships/image" Target="../media/image107.svg"/><Relationship Id="rId86" Type="http://schemas.openxmlformats.org/officeDocument/2006/relationships/image" Target="../media/image112.png"/><Relationship Id="rId94" Type="http://schemas.openxmlformats.org/officeDocument/2006/relationships/image" Target="../media/image120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122" Type="http://schemas.openxmlformats.org/officeDocument/2006/relationships/image" Target="../media/image148.png"/><Relationship Id="rId130" Type="http://schemas.openxmlformats.org/officeDocument/2006/relationships/image" Target="../media/image15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9" Type="http://schemas.openxmlformats.org/officeDocument/2006/relationships/image" Target="../media/image65.svg"/><Relationship Id="rId109" Type="http://schemas.openxmlformats.org/officeDocument/2006/relationships/image" Target="../media/image135.svg"/><Relationship Id="rId34" Type="http://schemas.openxmlformats.org/officeDocument/2006/relationships/image" Target="../media/image60.png"/><Relationship Id="rId50" Type="http://schemas.openxmlformats.org/officeDocument/2006/relationships/image" Target="../media/image76.png"/><Relationship Id="rId55" Type="http://schemas.openxmlformats.org/officeDocument/2006/relationships/image" Target="../media/image81.svg"/><Relationship Id="rId76" Type="http://schemas.openxmlformats.org/officeDocument/2006/relationships/image" Target="../media/image102.png"/><Relationship Id="rId97" Type="http://schemas.openxmlformats.org/officeDocument/2006/relationships/image" Target="../media/image123.svg"/><Relationship Id="rId104" Type="http://schemas.openxmlformats.org/officeDocument/2006/relationships/image" Target="../media/image130.png"/><Relationship Id="rId120" Type="http://schemas.openxmlformats.org/officeDocument/2006/relationships/image" Target="../media/image146.png"/><Relationship Id="rId125" Type="http://schemas.openxmlformats.org/officeDocument/2006/relationships/image" Target="../media/image151.sv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118.png"/><Relationship Id="rId2" Type="http://schemas.openxmlformats.org/officeDocument/2006/relationships/image" Target="../media/image28.png"/><Relationship Id="rId29" Type="http://schemas.openxmlformats.org/officeDocument/2006/relationships/image" Target="../media/image55.svg"/><Relationship Id="rId24" Type="http://schemas.openxmlformats.org/officeDocument/2006/relationships/image" Target="../media/image50.png"/><Relationship Id="rId40" Type="http://schemas.openxmlformats.org/officeDocument/2006/relationships/image" Target="../media/image66.png"/><Relationship Id="rId45" Type="http://schemas.openxmlformats.org/officeDocument/2006/relationships/image" Target="../media/image71.svg"/><Relationship Id="rId66" Type="http://schemas.openxmlformats.org/officeDocument/2006/relationships/image" Target="../media/image92.png"/><Relationship Id="rId87" Type="http://schemas.openxmlformats.org/officeDocument/2006/relationships/image" Target="../media/image113.svg"/><Relationship Id="rId110" Type="http://schemas.openxmlformats.org/officeDocument/2006/relationships/image" Target="../media/image136.png"/><Relationship Id="rId115" Type="http://schemas.openxmlformats.org/officeDocument/2006/relationships/image" Target="../media/image141.svg"/><Relationship Id="rId131" Type="http://schemas.openxmlformats.org/officeDocument/2006/relationships/image" Target="../media/image157.svg"/><Relationship Id="rId61" Type="http://schemas.openxmlformats.org/officeDocument/2006/relationships/image" Target="../media/image87.svg"/><Relationship Id="rId82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2.png"/><Relationship Id="rId117" Type="http://schemas.openxmlformats.org/officeDocument/2006/relationships/image" Target="../media/image273.svg"/><Relationship Id="rId21" Type="http://schemas.openxmlformats.org/officeDocument/2006/relationships/image" Target="../media/image177.svg"/><Relationship Id="rId42" Type="http://schemas.openxmlformats.org/officeDocument/2006/relationships/image" Target="../media/image198.png"/><Relationship Id="rId47" Type="http://schemas.openxmlformats.org/officeDocument/2006/relationships/image" Target="../media/image203.svg"/><Relationship Id="rId63" Type="http://schemas.openxmlformats.org/officeDocument/2006/relationships/image" Target="../media/image219.svg"/><Relationship Id="rId68" Type="http://schemas.openxmlformats.org/officeDocument/2006/relationships/image" Target="../media/image224.png"/><Relationship Id="rId84" Type="http://schemas.openxmlformats.org/officeDocument/2006/relationships/image" Target="../media/image240.png"/><Relationship Id="rId89" Type="http://schemas.openxmlformats.org/officeDocument/2006/relationships/image" Target="../media/image245.svg"/><Relationship Id="rId112" Type="http://schemas.openxmlformats.org/officeDocument/2006/relationships/image" Target="../media/image268.png"/><Relationship Id="rId16" Type="http://schemas.openxmlformats.org/officeDocument/2006/relationships/image" Target="../media/image172.png"/><Relationship Id="rId107" Type="http://schemas.openxmlformats.org/officeDocument/2006/relationships/image" Target="../media/image263.svg"/><Relationship Id="rId11" Type="http://schemas.openxmlformats.org/officeDocument/2006/relationships/image" Target="../media/image167.svg"/><Relationship Id="rId32" Type="http://schemas.openxmlformats.org/officeDocument/2006/relationships/image" Target="../media/image188.png"/><Relationship Id="rId37" Type="http://schemas.openxmlformats.org/officeDocument/2006/relationships/image" Target="../media/image193.svg"/><Relationship Id="rId53" Type="http://schemas.openxmlformats.org/officeDocument/2006/relationships/image" Target="../media/image209.svg"/><Relationship Id="rId58" Type="http://schemas.openxmlformats.org/officeDocument/2006/relationships/image" Target="../media/image214.png"/><Relationship Id="rId74" Type="http://schemas.openxmlformats.org/officeDocument/2006/relationships/image" Target="../media/image230.png"/><Relationship Id="rId79" Type="http://schemas.openxmlformats.org/officeDocument/2006/relationships/image" Target="../media/image235.svg"/><Relationship Id="rId102" Type="http://schemas.openxmlformats.org/officeDocument/2006/relationships/image" Target="../media/image258.png"/><Relationship Id="rId123" Type="http://schemas.openxmlformats.org/officeDocument/2006/relationships/image" Target="../media/image279.svg"/><Relationship Id="rId5" Type="http://schemas.openxmlformats.org/officeDocument/2006/relationships/image" Target="../media/image161.svg"/><Relationship Id="rId61" Type="http://schemas.openxmlformats.org/officeDocument/2006/relationships/image" Target="../media/image217.svg"/><Relationship Id="rId82" Type="http://schemas.openxmlformats.org/officeDocument/2006/relationships/image" Target="../media/image238.png"/><Relationship Id="rId90" Type="http://schemas.openxmlformats.org/officeDocument/2006/relationships/image" Target="../media/image246.png"/><Relationship Id="rId95" Type="http://schemas.openxmlformats.org/officeDocument/2006/relationships/image" Target="../media/image251.svg"/><Relationship Id="rId19" Type="http://schemas.openxmlformats.org/officeDocument/2006/relationships/image" Target="../media/image175.sv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Relationship Id="rId27" Type="http://schemas.openxmlformats.org/officeDocument/2006/relationships/image" Target="../media/image183.svg"/><Relationship Id="rId30" Type="http://schemas.openxmlformats.org/officeDocument/2006/relationships/image" Target="../media/image186.png"/><Relationship Id="rId35" Type="http://schemas.openxmlformats.org/officeDocument/2006/relationships/image" Target="../media/image191.svg"/><Relationship Id="rId43" Type="http://schemas.openxmlformats.org/officeDocument/2006/relationships/image" Target="../media/image199.svg"/><Relationship Id="rId48" Type="http://schemas.openxmlformats.org/officeDocument/2006/relationships/image" Target="../media/image204.png"/><Relationship Id="rId56" Type="http://schemas.openxmlformats.org/officeDocument/2006/relationships/image" Target="../media/image212.png"/><Relationship Id="rId64" Type="http://schemas.openxmlformats.org/officeDocument/2006/relationships/image" Target="../media/image220.png"/><Relationship Id="rId69" Type="http://schemas.openxmlformats.org/officeDocument/2006/relationships/image" Target="../media/image225.svg"/><Relationship Id="rId77" Type="http://schemas.openxmlformats.org/officeDocument/2006/relationships/image" Target="../media/image233.svg"/><Relationship Id="rId100" Type="http://schemas.openxmlformats.org/officeDocument/2006/relationships/image" Target="../media/image256.png"/><Relationship Id="rId105" Type="http://schemas.openxmlformats.org/officeDocument/2006/relationships/image" Target="../media/image261.svg"/><Relationship Id="rId113" Type="http://schemas.openxmlformats.org/officeDocument/2006/relationships/image" Target="../media/image269.svg"/><Relationship Id="rId118" Type="http://schemas.openxmlformats.org/officeDocument/2006/relationships/image" Target="../media/image274.png"/><Relationship Id="rId8" Type="http://schemas.openxmlformats.org/officeDocument/2006/relationships/image" Target="../media/image164.png"/><Relationship Id="rId51" Type="http://schemas.openxmlformats.org/officeDocument/2006/relationships/image" Target="../media/image207.svg"/><Relationship Id="rId72" Type="http://schemas.openxmlformats.org/officeDocument/2006/relationships/image" Target="../media/image228.png"/><Relationship Id="rId80" Type="http://schemas.openxmlformats.org/officeDocument/2006/relationships/image" Target="../media/image236.png"/><Relationship Id="rId85" Type="http://schemas.openxmlformats.org/officeDocument/2006/relationships/image" Target="../media/image241.svg"/><Relationship Id="rId93" Type="http://schemas.openxmlformats.org/officeDocument/2006/relationships/image" Target="../media/image249.svg"/><Relationship Id="rId98" Type="http://schemas.openxmlformats.org/officeDocument/2006/relationships/image" Target="../media/image254.png"/><Relationship Id="rId121" Type="http://schemas.openxmlformats.org/officeDocument/2006/relationships/image" Target="../media/image277.svg"/><Relationship Id="rId3" Type="http://schemas.openxmlformats.org/officeDocument/2006/relationships/image" Target="../media/image159.svg"/><Relationship Id="rId12" Type="http://schemas.openxmlformats.org/officeDocument/2006/relationships/image" Target="../media/image168.png"/><Relationship Id="rId17" Type="http://schemas.openxmlformats.org/officeDocument/2006/relationships/image" Target="../media/image173.svg"/><Relationship Id="rId25" Type="http://schemas.openxmlformats.org/officeDocument/2006/relationships/image" Target="../media/image181.svg"/><Relationship Id="rId33" Type="http://schemas.openxmlformats.org/officeDocument/2006/relationships/image" Target="../media/image189.svg"/><Relationship Id="rId38" Type="http://schemas.openxmlformats.org/officeDocument/2006/relationships/image" Target="../media/image194.png"/><Relationship Id="rId46" Type="http://schemas.openxmlformats.org/officeDocument/2006/relationships/image" Target="../media/image202.png"/><Relationship Id="rId59" Type="http://schemas.openxmlformats.org/officeDocument/2006/relationships/image" Target="../media/image215.svg"/><Relationship Id="rId67" Type="http://schemas.openxmlformats.org/officeDocument/2006/relationships/image" Target="../media/image223.svg"/><Relationship Id="rId103" Type="http://schemas.openxmlformats.org/officeDocument/2006/relationships/image" Target="../media/image259.svg"/><Relationship Id="rId108" Type="http://schemas.openxmlformats.org/officeDocument/2006/relationships/image" Target="../media/image264.png"/><Relationship Id="rId116" Type="http://schemas.openxmlformats.org/officeDocument/2006/relationships/image" Target="../media/image272.png"/><Relationship Id="rId124" Type="http://schemas.openxmlformats.org/officeDocument/2006/relationships/image" Target="../media/image280.png"/><Relationship Id="rId20" Type="http://schemas.openxmlformats.org/officeDocument/2006/relationships/image" Target="../media/image176.png"/><Relationship Id="rId41" Type="http://schemas.openxmlformats.org/officeDocument/2006/relationships/image" Target="../media/image197.svg"/><Relationship Id="rId54" Type="http://schemas.openxmlformats.org/officeDocument/2006/relationships/image" Target="../media/image210.png"/><Relationship Id="rId62" Type="http://schemas.openxmlformats.org/officeDocument/2006/relationships/image" Target="../media/image218.png"/><Relationship Id="rId70" Type="http://schemas.openxmlformats.org/officeDocument/2006/relationships/image" Target="../media/image226.png"/><Relationship Id="rId75" Type="http://schemas.openxmlformats.org/officeDocument/2006/relationships/image" Target="../media/image231.svg"/><Relationship Id="rId83" Type="http://schemas.openxmlformats.org/officeDocument/2006/relationships/image" Target="../media/image239.svg"/><Relationship Id="rId88" Type="http://schemas.openxmlformats.org/officeDocument/2006/relationships/image" Target="../media/image244.png"/><Relationship Id="rId91" Type="http://schemas.openxmlformats.org/officeDocument/2006/relationships/image" Target="../media/image247.svg"/><Relationship Id="rId96" Type="http://schemas.openxmlformats.org/officeDocument/2006/relationships/image" Target="../media/image252.png"/><Relationship Id="rId111" Type="http://schemas.openxmlformats.org/officeDocument/2006/relationships/image" Target="../media/image267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2.png"/><Relationship Id="rId15" Type="http://schemas.openxmlformats.org/officeDocument/2006/relationships/image" Target="../media/image171.svg"/><Relationship Id="rId23" Type="http://schemas.openxmlformats.org/officeDocument/2006/relationships/image" Target="../media/image179.svg"/><Relationship Id="rId28" Type="http://schemas.openxmlformats.org/officeDocument/2006/relationships/image" Target="../media/image184.png"/><Relationship Id="rId36" Type="http://schemas.openxmlformats.org/officeDocument/2006/relationships/image" Target="../media/image192.png"/><Relationship Id="rId49" Type="http://schemas.openxmlformats.org/officeDocument/2006/relationships/image" Target="../media/image205.svg"/><Relationship Id="rId57" Type="http://schemas.openxmlformats.org/officeDocument/2006/relationships/image" Target="../media/image213.svg"/><Relationship Id="rId106" Type="http://schemas.openxmlformats.org/officeDocument/2006/relationships/image" Target="../media/image262.png"/><Relationship Id="rId114" Type="http://schemas.openxmlformats.org/officeDocument/2006/relationships/image" Target="../media/image270.png"/><Relationship Id="rId119" Type="http://schemas.openxmlformats.org/officeDocument/2006/relationships/image" Target="../media/image275.svg"/><Relationship Id="rId10" Type="http://schemas.openxmlformats.org/officeDocument/2006/relationships/image" Target="../media/image166.png"/><Relationship Id="rId31" Type="http://schemas.openxmlformats.org/officeDocument/2006/relationships/image" Target="../media/image187.svg"/><Relationship Id="rId44" Type="http://schemas.openxmlformats.org/officeDocument/2006/relationships/image" Target="../media/image200.png"/><Relationship Id="rId52" Type="http://schemas.openxmlformats.org/officeDocument/2006/relationships/image" Target="../media/image208.png"/><Relationship Id="rId60" Type="http://schemas.openxmlformats.org/officeDocument/2006/relationships/image" Target="../media/image216.png"/><Relationship Id="rId65" Type="http://schemas.openxmlformats.org/officeDocument/2006/relationships/image" Target="../media/image221.svg"/><Relationship Id="rId73" Type="http://schemas.openxmlformats.org/officeDocument/2006/relationships/image" Target="../media/image229.svg"/><Relationship Id="rId78" Type="http://schemas.openxmlformats.org/officeDocument/2006/relationships/image" Target="../media/image234.png"/><Relationship Id="rId81" Type="http://schemas.openxmlformats.org/officeDocument/2006/relationships/image" Target="../media/image237.svg"/><Relationship Id="rId86" Type="http://schemas.openxmlformats.org/officeDocument/2006/relationships/image" Target="../media/image242.png"/><Relationship Id="rId94" Type="http://schemas.openxmlformats.org/officeDocument/2006/relationships/image" Target="../media/image250.png"/><Relationship Id="rId99" Type="http://schemas.openxmlformats.org/officeDocument/2006/relationships/image" Target="../media/image255.svg"/><Relationship Id="rId101" Type="http://schemas.openxmlformats.org/officeDocument/2006/relationships/image" Target="../media/image257.svg"/><Relationship Id="rId122" Type="http://schemas.openxmlformats.org/officeDocument/2006/relationships/image" Target="../media/image278.png"/><Relationship Id="rId4" Type="http://schemas.openxmlformats.org/officeDocument/2006/relationships/image" Target="../media/image160.png"/><Relationship Id="rId9" Type="http://schemas.openxmlformats.org/officeDocument/2006/relationships/image" Target="../media/image165.svg"/><Relationship Id="rId13" Type="http://schemas.openxmlformats.org/officeDocument/2006/relationships/image" Target="../media/image169.svg"/><Relationship Id="rId18" Type="http://schemas.openxmlformats.org/officeDocument/2006/relationships/image" Target="../media/image174.png"/><Relationship Id="rId39" Type="http://schemas.openxmlformats.org/officeDocument/2006/relationships/image" Target="../media/image195.svg"/><Relationship Id="rId109" Type="http://schemas.openxmlformats.org/officeDocument/2006/relationships/image" Target="../media/image265.svg"/><Relationship Id="rId34" Type="http://schemas.openxmlformats.org/officeDocument/2006/relationships/image" Target="../media/image190.png"/><Relationship Id="rId50" Type="http://schemas.openxmlformats.org/officeDocument/2006/relationships/image" Target="../media/image206.png"/><Relationship Id="rId55" Type="http://schemas.openxmlformats.org/officeDocument/2006/relationships/image" Target="../media/image211.svg"/><Relationship Id="rId76" Type="http://schemas.openxmlformats.org/officeDocument/2006/relationships/image" Target="../media/image232.png"/><Relationship Id="rId97" Type="http://schemas.openxmlformats.org/officeDocument/2006/relationships/image" Target="../media/image253.svg"/><Relationship Id="rId104" Type="http://schemas.openxmlformats.org/officeDocument/2006/relationships/image" Target="../media/image260.png"/><Relationship Id="rId120" Type="http://schemas.openxmlformats.org/officeDocument/2006/relationships/image" Target="../media/image276.png"/><Relationship Id="rId125" Type="http://schemas.openxmlformats.org/officeDocument/2006/relationships/image" Target="../media/image281.svg"/><Relationship Id="rId7" Type="http://schemas.openxmlformats.org/officeDocument/2006/relationships/image" Target="../media/image163.svg"/><Relationship Id="rId71" Type="http://schemas.openxmlformats.org/officeDocument/2006/relationships/image" Target="../media/image227.svg"/><Relationship Id="rId92" Type="http://schemas.openxmlformats.org/officeDocument/2006/relationships/image" Target="../media/image248.png"/><Relationship Id="rId2" Type="http://schemas.openxmlformats.org/officeDocument/2006/relationships/image" Target="../media/image158.png"/><Relationship Id="rId29" Type="http://schemas.openxmlformats.org/officeDocument/2006/relationships/image" Target="../media/image185.svg"/><Relationship Id="rId24" Type="http://schemas.openxmlformats.org/officeDocument/2006/relationships/image" Target="../media/image180.png"/><Relationship Id="rId40" Type="http://schemas.openxmlformats.org/officeDocument/2006/relationships/image" Target="../media/image196.png"/><Relationship Id="rId45" Type="http://schemas.openxmlformats.org/officeDocument/2006/relationships/image" Target="../media/image201.svg"/><Relationship Id="rId66" Type="http://schemas.openxmlformats.org/officeDocument/2006/relationships/image" Target="../media/image222.png"/><Relationship Id="rId87" Type="http://schemas.openxmlformats.org/officeDocument/2006/relationships/image" Target="../media/image243.svg"/><Relationship Id="rId110" Type="http://schemas.openxmlformats.org/officeDocument/2006/relationships/image" Target="../media/image266.png"/><Relationship Id="rId115" Type="http://schemas.openxmlformats.org/officeDocument/2006/relationships/image" Target="../media/image27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svg"/><Relationship Id="rId3" Type="http://schemas.openxmlformats.org/officeDocument/2006/relationships/image" Target="../media/image283.svg"/><Relationship Id="rId7" Type="http://schemas.openxmlformats.org/officeDocument/2006/relationships/image" Target="../media/image287.svg"/><Relationship Id="rId12" Type="http://schemas.openxmlformats.org/officeDocument/2006/relationships/image" Target="../media/image292.png"/><Relationship Id="rId17" Type="http://schemas.openxmlformats.org/officeDocument/2006/relationships/image" Target="../media/image297.svg"/><Relationship Id="rId2" Type="http://schemas.openxmlformats.org/officeDocument/2006/relationships/image" Target="../media/image282.png"/><Relationship Id="rId16" Type="http://schemas.openxmlformats.org/officeDocument/2006/relationships/image" Target="../media/image29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6.png"/><Relationship Id="rId11" Type="http://schemas.openxmlformats.org/officeDocument/2006/relationships/image" Target="../media/image291.svg"/><Relationship Id="rId5" Type="http://schemas.openxmlformats.org/officeDocument/2006/relationships/image" Target="../media/image285.svg"/><Relationship Id="rId15" Type="http://schemas.openxmlformats.org/officeDocument/2006/relationships/image" Target="../media/image295.sv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svg"/><Relationship Id="rId14" Type="http://schemas.openxmlformats.org/officeDocument/2006/relationships/image" Target="../media/image2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3D98-6664-42F8-7F21-555797BC0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2708908"/>
            <a:ext cx="10081288" cy="2160276"/>
          </a:xfrm>
        </p:spPr>
        <p:txBody>
          <a:bodyPr/>
          <a:lstStyle/>
          <a:p>
            <a:r>
              <a:rPr lang="nb-NO" dirty="0"/>
              <a:t>Resultater fargetester VOW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F4744-C02F-91A6-0F29-11BFC018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50447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Store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0785BD2D-7C22-91D4-440A-EAF9A430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53" y="680302"/>
            <a:ext cx="3048000" cy="2286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AAF2DF76-D829-46D4-68F1-726113F25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547" y="2960726"/>
            <a:ext cx="2286000" cy="2286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893F3724-5ACE-DD51-F0FC-5FE2DF331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0547" y="2971878"/>
            <a:ext cx="2286000" cy="2286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3B36828C-579E-4AE1-92B4-0D4F0B1D20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8547" y="2966302"/>
            <a:ext cx="2286000" cy="2286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477CB463-7093-16CF-70DB-0B3FE950D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4547" y="2960726"/>
            <a:ext cx="2286000" cy="2286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622C74C2-4932-85DF-1843-E436DCF83B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547" y="680302"/>
            <a:ext cx="3048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6B6A7FD-01B9-048F-1EF6-826CF01BEB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06547" y="2960726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27B9904-84AF-0564-5C29-7BAE0E07B1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38856" y="68030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2A2C5B2-A003-CFB4-B83F-BED6F9112F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48521" y="68030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5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80419-1F61-17B4-F2D1-9FE3C30E3CFF}"/>
              </a:ext>
            </a:extLst>
          </p:cNvPr>
          <p:cNvSpPr txBox="1"/>
          <p:nvPr/>
        </p:nvSpPr>
        <p:spPr>
          <a:xfrm>
            <a:off x="293914" y="261258"/>
            <a:ext cx="1643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Transport og maskiner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28E211-384D-3B4A-CBF6-3558B5E16A41}"/>
              </a:ext>
            </a:extLst>
          </p:cNvPr>
          <p:cNvSpPr txBox="1"/>
          <p:nvPr/>
        </p:nvSpPr>
        <p:spPr>
          <a:xfrm>
            <a:off x="293914" y="413107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Landbruk og mat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CF345E-471D-CA77-49AE-C99B0B026111}"/>
              </a:ext>
            </a:extLst>
          </p:cNvPr>
          <p:cNvSpPr txBox="1"/>
          <p:nvPr/>
        </p:nvSpPr>
        <p:spPr>
          <a:xfrm>
            <a:off x="293914" y="1710022"/>
            <a:ext cx="1496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Avfall og gjenvinning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68887B-CEBD-5EA9-B848-6134200A4626}"/>
              </a:ext>
            </a:extLst>
          </p:cNvPr>
          <p:cNvSpPr txBox="1"/>
          <p:nvPr/>
        </p:nvSpPr>
        <p:spPr>
          <a:xfrm>
            <a:off x="293914" y="544523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Bransje, økonomi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1B1747-0B40-DF4B-01DB-9E096677C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643" y="528341"/>
            <a:ext cx="762000" cy="762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8A5F319-F389-559A-DEEE-130AFC59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643" y="521684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F2378BA-E2B5-A525-8F98-E95B6D3D7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885" y="536416"/>
            <a:ext cx="762000" cy="76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A174B8C-BB55-40B9-0C0D-E7C28D677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3700" y="533053"/>
            <a:ext cx="1524000" cy="762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519D5E3-E85B-F943-95CB-1DC5E88DA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5065" y="536416"/>
            <a:ext cx="762000" cy="762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3BA2D1-3903-92D5-5393-3E59B9B086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0735" y="542781"/>
            <a:ext cx="1524000" cy="762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F90BB29-C684-A009-7A4D-1D4B00D4C1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43943" y="540366"/>
            <a:ext cx="762000" cy="762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B96FD59-ED8C-37DD-E956-55533B38CE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05671" y="536416"/>
            <a:ext cx="1524000" cy="762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01CD5D5-006D-5091-51DD-9FF6CCE5CC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1671" y="536444"/>
            <a:ext cx="762000" cy="762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32ED6D42-1C09-25F7-0C9A-4A6213AC32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15201" y="528341"/>
            <a:ext cx="762000" cy="762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B92D92A-C9D7-5503-036A-57797A45713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74669" y="539349"/>
            <a:ext cx="762000" cy="762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BA9EA6EB-5AA6-A789-6A2E-D84FAB1931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06273" y="536416"/>
            <a:ext cx="762000" cy="762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B860A27-74BC-5CE3-4025-18CBEE712C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6628" y="1981522"/>
            <a:ext cx="762000" cy="762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51521CCF-ACE0-56EA-D696-E1F9BB8530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73370" y="2748357"/>
            <a:ext cx="762000" cy="76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5E1F24A-C91C-20B2-538D-6E4EB8CAD40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31700" y="2746156"/>
            <a:ext cx="762000" cy="762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C1F54288-01DB-71CC-3B0E-BB95E47671C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54079" y="2745784"/>
            <a:ext cx="762000" cy="762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A90BB0FC-3760-EA24-0B00-A0D3F07503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66050" y="4409783"/>
            <a:ext cx="762000" cy="762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FE7AD432-A882-E966-0BC8-E72231D2F65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341856" y="4403970"/>
            <a:ext cx="762000" cy="762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92648CA6-8F71-BF04-7156-2AE32C8D2A3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099871" y="4410234"/>
            <a:ext cx="762000" cy="762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CD0155F5-F734-FD69-0579-83C5A46509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681947" y="4401050"/>
            <a:ext cx="762000" cy="7620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96A0C43C-794B-227C-D730-BD3EE94D28B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58628" y="5722230"/>
            <a:ext cx="762000" cy="7620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5185B03-8A5A-E9D1-2D17-8651C6B894C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96628" y="5722230"/>
            <a:ext cx="762000" cy="762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C4FA5301-185D-2FE2-756F-9426EFB98E6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69899" y="5722230"/>
            <a:ext cx="762000" cy="762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7BF17484-BA1E-2B9C-9841-7815334C74E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21972" y="1987021"/>
            <a:ext cx="762000" cy="762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3D0822C2-5468-B623-C2E7-73D1787E31A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7899" y="5722230"/>
            <a:ext cx="762000" cy="762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76C6DE56-912A-1969-D72A-D14DC52A831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376516" y="1987021"/>
            <a:ext cx="762000" cy="762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8A8F3-34CA-F4F8-6BA3-8C2FBE1B387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114747" y="1988038"/>
            <a:ext cx="762000" cy="762000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8C506106-ECD9-4DC3-F222-1C35EF18F4C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412407" y="4408073"/>
            <a:ext cx="762000" cy="7620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F5EB995C-ADCA-94BE-C865-29BF154C20C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17662" y="4416041"/>
            <a:ext cx="762000" cy="7620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1E14921A-9DDF-F8CC-49AC-127C98F50DD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385855" y="2726489"/>
            <a:ext cx="762000" cy="762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E199FE9-0A16-AE61-5291-93A0437AB33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183531" y="4408073"/>
            <a:ext cx="762000" cy="762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DA900C6B-5249-7C73-7D32-98A59D9A624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15336" y="1990258"/>
            <a:ext cx="762000" cy="762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3508A3E9-0890-8E5D-EB6E-9367AEE91F1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82364" y="4407799"/>
            <a:ext cx="762000" cy="7620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2D46A7F9-D175-724E-9CA1-4C5965722E5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337871" y="5722230"/>
            <a:ext cx="762000" cy="762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80B8A30D-7751-CCC8-1F41-3DBC532D3E3A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859142" y="1988038"/>
            <a:ext cx="762000" cy="762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DECD1ECE-9DFF-06E7-CC34-0592924E5E0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905065" y="5718127"/>
            <a:ext cx="762000" cy="76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BA8A6524-879F-39FA-DE8A-05B12532739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437738" y="4407799"/>
            <a:ext cx="762000" cy="762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BD83C54D-D907-CBA3-26AA-AFC7FBD781B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922358" y="4390741"/>
            <a:ext cx="762000" cy="7620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DE917E62-76E5-E8E5-D4FB-40EEAB639D7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389475" y="5722467"/>
            <a:ext cx="762000" cy="7620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FAE4D8A2-2B16-31A7-F1E0-8F977A66107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627627" y="5721993"/>
            <a:ext cx="762000" cy="762000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AE40CC4B-F294-DAEE-B56F-D52B3FC88CC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543936" y="4419466"/>
            <a:ext cx="762000" cy="7620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8C3DCFDB-6B11-82FD-ED28-F52B582FFCC5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815201" y="4400652"/>
            <a:ext cx="762000" cy="7620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614C6275-A610-60BA-CAEC-C95E55AF612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823400" y="5728744"/>
            <a:ext cx="762000" cy="7620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9021F7CC-3992-0E09-F0AA-A6218AF1965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573099" y="5715769"/>
            <a:ext cx="762000" cy="76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FE56B92B-C168-8195-9365-1E26A9EB41E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814920" y="2736474"/>
            <a:ext cx="762000" cy="7620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7E483AEA-BFCC-D835-82ED-40B7AF0E198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8662516" y="1988038"/>
            <a:ext cx="762000" cy="7620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F3B5B14F-EDFE-E655-A22D-26583E5FA2E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645224" y="1994338"/>
            <a:ext cx="762000" cy="7620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C23EC22-EDCE-4DB5-D135-7146EFAD7408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923496" y="1988756"/>
            <a:ext cx="762000" cy="7620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2BFBC154-C1EC-C0AC-2C27-C8BF796271B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647624" y="2736397"/>
            <a:ext cx="762000" cy="76200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798634A7-2E78-8EF7-23D5-D87B25A009B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3341594" y="1988038"/>
            <a:ext cx="762000" cy="7620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DFEFC684-E077-3862-C223-E0ADF080572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4878603" y="2756575"/>
            <a:ext cx="762000" cy="762000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94118A57-1AAB-DB34-B6D1-1661AA7F571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7872697" y="2754141"/>
            <a:ext cx="762000" cy="7620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D062D38F-DBD7-2105-FD01-43278EBC172B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124974" y="2745784"/>
            <a:ext cx="762000" cy="762000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2D733BD2-8502-FF52-5977-CE21842556F7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8658655" y="5722230"/>
            <a:ext cx="762000" cy="7620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0DE6488B-68CE-CC2A-1105-E25B2F6842CC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592112" y="1994499"/>
            <a:ext cx="762000" cy="762000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A1D5DC90-24AA-1413-91ED-7FBD1BDC6E23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823849" y="2006807"/>
            <a:ext cx="762000" cy="762000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7C4D369F-46A7-C2EF-EFA8-9AD2E22376FF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352448" y="2745784"/>
            <a:ext cx="762000" cy="762000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6926FC14-67AD-B8BD-6207-38A89867D2C8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2592112" y="2717466"/>
            <a:ext cx="762000" cy="762000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B086A28A-EBB9-5F6B-76CD-CA217AB2E39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849559" y="4400105"/>
            <a:ext cx="762000" cy="762000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05FCF1C2-B552-314D-F544-95EAFF66CADB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97425" y="2751283"/>
            <a:ext cx="762000" cy="762000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D3037B42-33F9-6756-DB99-C9FEBB1410FF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4109514" y="1986971"/>
            <a:ext cx="762000" cy="762000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BEB0CC4D-DDE4-12F9-4F40-009607B1DFBF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4109592" y="2745784"/>
            <a:ext cx="762000" cy="7620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62D837D5-416B-35A2-146A-E76F45AB0BE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7142339" y="5722230"/>
            <a:ext cx="762000" cy="762000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A571C097-3F4C-E975-6923-CD153B930E2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0200090" y="4390741"/>
            <a:ext cx="762000" cy="76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6B3958-4B54-16F3-5D38-F6EF00D1FEE9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0104791" y="2756499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1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3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Kommunikasjon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320D7-4C5D-52F0-8037-382AACE33276}"/>
              </a:ext>
            </a:extLst>
          </p:cNvPr>
          <p:cNvSpPr txBox="1"/>
          <p:nvPr/>
        </p:nvSpPr>
        <p:spPr>
          <a:xfrm>
            <a:off x="293914" y="4027546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Forskning, utdanning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270BC20-52C8-1207-C554-BBE996BD8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4289" y="2044498"/>
            <a:ext cx="762000" cy="762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69E3FBB8-2CD6-478C-A5D2-89F3E2C90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340" y="2838997"/>
            <a:ext cx="762000" cy="762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251DBC6B-3C34-E513-8636-A55C1A182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3057" y="2061672"/>
            <a:ext cx="762000" cy="762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CCCB737-0A7D-15E8-2272-245BC03364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761" y="527874"/>
            <a:ext cx="762000" cy="76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EBD0209E-9B10-B91D-ED41-E9A8C2FDFC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3555" y="551303"/>
            <a:ext cx="762000" cy="762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06B18E4-8918-1865-FCC4-D9DA687FAE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97816" y="2054889"/>
            <a:ext cx="762000" cy="762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4A2CFE61-EE47-8205-17DD-3DFD5B1E64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45152" y="2065943"/>
            <a:ext cx="762000" cy="762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C2B742BC-0D83-95B3-B39A-3088BDE964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17934" y="2076494"/>
            <a:ext cx="762000" cy="7620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CD70DF25-17C8-3422-0FEF-052F6AF66B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82777" y="4303378"/>
            <a:ext cx="762000" cy="7620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A5DA458F-D334-4F27-0AE6-7224230C7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54068" y="1306455"/>
            <a:ext cx="762000" cy="762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62069DA4-F1CF-FD4A-B4DC-FEE5A2E157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09490" y="4292987"/>
            <a:ext cx="762000" cy="762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136A0161-5E66-C2DF-AABA-043E12A0A45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91726" y="2063591"/>
            <a:ext cx="762000" cy="762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13336D4F-17A2-3414-C94B-89C3BE508F6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0053" y="2068455"/>
            <a:ext cx="762000" cy="762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2F569DE6-4DCC-0438-72BC-9F87DE43419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22048" y="2054889"/>
            <a:ext cx="762000" cy="762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A3ACE4E6-FB80-D791-536A-C665E1BB8A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72325" y="546807"/>
            <a:ext cx="762000" cy="762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38C7AE93-7D2D-271D-C7B9-4E5214CCE9A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84427" y="2075303"/>
            <a:ext cx="762000" cy="762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5203790B-8BCE-1AE7-6FB7-C3954A4BEEA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923333" y="4292987"/>
            <a:ext cx="762000" cy="762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9D27DAB5-45AD-65B3-69C4-2E688AC390C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968247" y="2089170"/>
            <a:ext cx="762000" cy="762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388E7BBB-9CA5-4092-8409-7C43528AD4A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386565" y="4303378"/>
            <a:ext cx="762000" cy="762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BFEED9B8-3DB4-68A9-1234-7DE502FB4B9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54949" y="4303378"/>
            <a:ext cx="762000" cy="762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F21EB346-F6AE-A0D2-A44E-81D2E474D40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190267" y="1297391"/>
            <a:ext cx="762000" cy="7620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4779A77E-3986-E981-1A8C-3B2F3422F5E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978591" y="1306455"/>
            <a:ext cx="762000" cy="762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DDC2979F-4789-0937-E47C-EADC6503ED6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824211" y="2075303"/>
            <a:ext cx="762000" cy="7620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0C5A333D-404E-26D3-D1A0-4299B0117BB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54048" y="2065943"/>
            <a:ext cx="762000" cy="762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BE3D688B-3939-2BF7-01AC-413D7A9E273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06800" y="2069159"/>
            <a:ext cx="762000" cy="7620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D2694261-3033-DDFC-BEEF-B2CB869178A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52215" y="527874"/>
            <a:ext cx="762000" cy="7620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55489839-E4CB-1FF7-3CE8-538E796340D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869264" y="529117"/>
            <a:ext cx="762000" cy="7620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C7757D0A-4B82-1848-373A-091346FAC34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02072" y="519835"/>
            <a:ext cx="762000" cy="762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D4371F79-E635-9F7B-17EA-0E0A5CDDB71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27077" y="527874"/>
            <a:ext cx="762000" cy="7620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20538FFD-4A91-9F45-5BC0-571456398C6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385928" y="527874"/>
            <a:ext cx="762000" cy="762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BBD4260C-C6CC-3135-5F75-7CA8D98F6D2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653057" y="538192"/>
            <a:ext cx="762000" cy="762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02B15EFE-128B-8637-EE71-926854499BB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94289" y="535225"/>
            <a:ext cx="762000" cy="762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610C78A3-6AAA-C963-F58C-B851812CC2F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145152" y="529117"/>
            <a:ext cx="762000" cy="76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399BFC7C-C124-8EAE-E9D3-8BA3376A2A1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682777" y="1295653"/>
            <a:ext cx="762000" cy="762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29B976B7-2BCE-BBF9-BA23-E6E58767AF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352117" y="4303378"/>
            <a:ext cx="762000" cy="7620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5B0A7AAA-176B-FAB3-4B70-4200975FE9DD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904616" y="1297225"/>
            <a:ext cx="762000" cy="762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E188A863-3392-06A8-C3C3-5AC8CBC0CD0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0929363" y="528604"/>
            <a:ext cx="762000" cy="76200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9E79E3B9-0F06-0CE3-B313-72BB876B5DD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625724" y="4303378"/>
            <a:ext cx="762000" cy="762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367B948B-C000-E784-8A57-FC166B0FFB1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44340" y="4315565"/>
            <a:ext cx="762000" cy="76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9C74D835-F89E-73BA-857A-7111301125B8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443340" y="1296467"/>
            <a:ext cx="762000" cy="7620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671C20D9-1C2A-ECE5-5AE0-A249FF0C8FB2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391294" y="1291633"/>
            <a:ext cx="762000" cy="762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6D9F9D67-573C-9CD7-5632-6FE6AF998182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627539" y="1306455"/>
            <a:ext cx="762000" cy="7620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407B3030-932A-A563-B024-DF18160F8A3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69453" y="1298165"/>
            <a:ext cx="762000" cy="7620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1CC5DAB1-72EB-A5DC-4CBC-398F3C30936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935825" y="4303085"/>
            <a:ext cx="762000" cy="7620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68D064F7-4DE0-67A5-D4A0-D6395E77023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4119584" y="1296467"/>
            <a:ext cx="762000" cy="7620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8263A8F9-8AA4-FE20-79B7-A6579C52EEA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584427" y="4303085"/>
            <a:ext cx="762000" cy="76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6266EA7F-5FFC-DA78-2DDA-373511CE81A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351149" y="1305860"/>
            <a:ext cx="762000" cy="7620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0DE3703B-C73E-11CB-BA41-70071DB0B3E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824211" y="4289154"/>
            <a:ext cx="762000" cy="76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94018F54-5065-4B01-F820-75B9F81A15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421166" y="2058426"/>
            <a:ext cx="762000" cy="7620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7262EC42-9EE1-4CA1-D91D-3FD8649EB01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9369589" y="539820"/>
            <a:ext cx="762000" cy="7620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9A005584-C0E3-47F7-C5E6-E0C52CAE8AA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589288" y="1296282"/>
            <a:ext cx="762000" cy="762000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C3D31496-1934-52B1-271A-09E3B11FE94B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4112042" y="4292465"/>
            <a:ext cx="762000" cy="7620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D182929C-CD7A-061C-6B4B-854231BC526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887726" y="4315441"/>
            <a:ext cx="762000" cy="762000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BEAB3C15-B1D6-558D-0054-28B67ECBC9A1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06018" y="539632"/>
            <a:ext cx="762000" cy="7620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8D0C6E97-9FBE-A692-D903-A1B26BFA7331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9451161" y="4303085"/>
            <a:ext cx="762000" cy="762000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FDDD4A47-42CE-E336-E1D3-C3DBE90C64B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287499" y="4302964"/>
            <a:ext cx="762000" cy="7620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94658E11-BF23-1346-2B29-0BE9FB30D83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582779" y="549169"/>
            <a:ext cx="762000" cy="762000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BBB17C1E-F856-4A47-FC19-E4E7AB3623C5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06781" y="1316578"/>
            <a:ext cx="762000" cy="7620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7073073A-B503-998B-9067-2390CF5A89B1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056966" y="1307413"/>
            <a:ext cx="762000" cy="762000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0EE5F093-0345-C482-10DB-A8DA72989C1B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14271" y="1307413"/>
            <a:ext cx="762000" cy="7620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CB2AB6CD-FB13-35CD-06E9-B69BEE085F69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0172325" y="2075303"/>
            <a:ext cx="762000" cy="762000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495AF487-6E50-C426-95DE-EC707F17945F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05812" y="2814619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995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Mellomstore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5A43B42-C12C-B946-7B3F-F4379476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933" y="778726"/>
            <a:ext cx="1524000" cy="1524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7B200BA-90DC-5308-D7BF-4B755989E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371" y="2302726"/>
            <a:ext cx="1524000" cy="1524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1A5A839-F2FB-219C-A917-EDC30AA11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5933" y="778726"/>
            <a:ext cx="1524000" cy="1524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E0D18B4-9412-71FF-EE62-F52B803AE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933" y="778726"/>
            <a:ext cx="1524000" cy="1524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976FF46-6BBD-433C-17C2-CF83B71772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6152" y="778726"/>
            <a:ext cx="1524000" cy="1524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EB8BDB3-0FDE-265F-9F78-5E771CB00C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29714" y="778726"/>
            <a:ext cx="1524000" cy="1524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7A62E6F-651A-CF8D-95F1-BC44B67AE2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00043" y="2302726"/>
            <a:ext cx="1524000" cy="1524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A405742-B7D9-CF2F-B4EC-BF1A507BF4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36261" y="230272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F93D87-A8BE-C306-6F8B-36FD258A6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53" y="669150"/>
            <a:ext cx="3048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4DAA61C-9562-9B3F-DCF6-1726E5699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0856" y="685878"/>
            <a:ext cx="3048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59EA397-CFDF-FF69-A907-89E39FDD1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9630" y="66915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2DB8A9-C704-EB9A-9BAC-FEE863505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0656" y="686469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BFEFC1-DBA1-448E-142A-6A50B0E35E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9773" y="2977454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DAE29CA-7352-E68C-5F35-AA2BED1B5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1095" y="2966302"/>
            <a:ext cx="2286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9177F61-89E7-F361-5544-AA440D69BC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15773" y="2955150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B34AB62-35D9-AF50-7121-31AE90C99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57095" y="2966302"/>
            <a:ext cx="2286000" cy="2286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49B34E00-D4F1-FD63-E2A8-6719357B09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34547" y="295515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80419-1F61-17B4-F2D1-9FE3C30E3CFF}"/>
              </a:ext>
            </a:extLst>
          </p:cNvPr>
          <p:cNvSpPr txBox="1"/>
          <p:nvPr/>
        </p:nvSpPr>
        <p:spPr>
          <a:xfrm>
            <a:off x="293914" y="261258"/>
            <a:ext cx="1643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Transport og maskiner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28E211-384D-3B4A-CBF6-3558B5E16A41}"/>
              </a:ext>
            </a:extLst>
          </p:cNvPr>
          <p:cNvSpPr txBox="1"/>
          <p:nvPr/>
        </p:nvSpPr>
        <p:spPr>
          <a:xfrm>
            <a:off x="293914" y="413107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Landbruk og mat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CF345E-471D-CA77-49AE-C99B0B026111}"/>
              </a:ext>
            </a:extLst>
          </p:cNvPr>
          <p:cNvSpPr txBox="1"/>
          <p:nvPr/>
        </p:nvSpPr>
        <p:spPr>
          <a:xfrm>
            <a:off x="293914" y="1710022"/>
            <a:ext cx="1496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Avfall og gjenvinning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68887B-CEBD-5EA9-B848-6134200A4626}"/>
              </a:ext>
            </a:extLst>
          </p:cNvPr>
          <p:cNvSpPr txBox="1"/>
          <p:nvPr/>
        </p:nvSpPr>
        <p:spPr>
          <a:xfrm>
            <a:off x="293914" y="544523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Bransje, økonomi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DEB7468-5B3C-2204-95F4-DC7A252F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9972" y="536416"/>
            <a:ext cx="1524000" cy="762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34513B5-C796-C31A-8CAB-53F6730BB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8278" y="2745986"/>
            <a:ext cx="76200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1ED0DD9-F437-0288-4F2B-908FC2829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2220" y="2755342"/>
            <a:ext cx="762000" cy="762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246ACDC-61AB-165E-5000-34F72C47C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82354" y="2736474"/>
            <a:ext cx="762000" cy="762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17F8605-1A32-4795-ECA3-99AF2AB59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5" y="2736474"/>
            <a:ext cx="762000" cy="762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9BE93F1-4192-2A09-3FB5-698FC48493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2487" y="4398717"/>
            <a:ext cx="762000" cy="762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EE05396-7253-B16A-D19D-E826C8A6BB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10508" y="1988010"/>
            <a:ext cx="762000" cy="762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737E51E0-F022-99BB-BD9A-D4608143B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41914" y="1977899"/>
            <a:ext cx="762000" cy="762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DF43687-DB92-B5BB-4C08-5B836E13DB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78304" y="2745604"/>
            <a:ext cx="762000" cy="762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EB4AEDB5-E117-564A-F1C5-57014DA76D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61764" y="2757648"/>
            <a:ext cx="762000" cy="762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AD90CD7F-F8E7-4128-AB61-4900D10E52F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45215" y="2757648"/>
            <a:ext cx="762000" cy="762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2B4431A5-5AA2-A5AF-18C9-B3F4266097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56729" y="5722230"/>
            <a:ext cx="762000" cy="762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3C5CAC0-E072-716B-FF45-856BBD4DEB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25885" y="539748"/>
            <a:ext cx="762000" cy="762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2DB56FF8-7FCF-B8AF-BB96-77AAF1FE19F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118" y="1988010"/>
            <a:ext cx="762000" cy="76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080851-C842-A377-4BA0-69E14AD9BC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812999" y="1988010"/>
            <a:ext cx="762000" cy="762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0D7734A7-854D-0C1A-7EBD-2E24A4F9358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804516" y="2727658"/>
            <a:ext cx="762000" cy="762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4C22C5B8-52ED-8397-AD00-04AFCF97A32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672514" y="1988010"/>
            <a:ext cx="762000" cy="762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973B395F-4EFE-172D-20E6-5781F5C12A1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46739" y="1988010"/>
            <a:ext cx="762000" cy="762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C816ED95-AA9F-8330-2398-5EBB5703008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932739" y="1977899"/>
            <a:ext cx="762000" cy="762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D5B90EE8-9192-9827-8D05-80192DF85D1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645574" y="2740788"/>
            <a:ext cx="762000" cy="762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F8DE9AC4-6400-09CB-76B5-9156E07FA19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932739" y="4398717"/>
            <a:ext cx="762000" cy="762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55A67093-4FF7-9832-A730-6B892B5689F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903378" y="536416"/>
            <a:ext cx="762000" cy="762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0491AEF1-4E98-528F-ABD9-D0BAB3E1E90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383215" y="5722230"/>
            <a:ext cx="762000" cy="762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BD79BD75-62F4-CC77-F673-6E7CCCD90B2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619943" y="5718722"/>
            <a:ext cx="762000" cy="762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E2F59700-1E8B-DF23-EA25-ADC84F950F0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547488" y="4421747"/>
            <a:ext cx="762000" cy="762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90D6ABCA-52C4-F36E-F82A-8F3C2C0F4B8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04516" y="4420758"/>
            <a:ext cx="762000" cy="762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5E745A7F-8D69-76F6-843B-8C1A6A722B5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825143" y="5734915"/>
            <a:ext cx="762000" cy="762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38ABCED4-9DC1-6118-650F-1A64E0E1F1A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579914" y="5734836"/>
            <a:ext cx="762000" cy="762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651CD4B-161A-B2B6-DA8A-C65FA0E86B6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173150" y="4398717"/>
            <a:ext cx="762000" cy="762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80349666-B1B5-4646-B063-76D410B328BB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07312" y="4410335"/>
            <a:ext cx="762000" cy="762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7D1819F3-3166-5D83-46F7-7A194E2EFA6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353128" y="5716957"/>
            <a:ext cx="762000" cy="762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7E068D7C-3CAA-B38D-7C42-751B9A290D5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611972" y="538257"/>
            <a:ext cx="762000" cy="7620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6F82F3C2-EA06-C58A-3120-0EF99E5D731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848530" y="1999628"/>
            <a:ext cx="762000" cy="762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873DDFF1-1D68-2022-E166-64E98CA027D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4927" y="1987100"/>
            <a:ext cx="762000" cy="76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2984EF1D-67D2-B7BA-6A0B-6F20AD634C7A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03378" y="5734836"/>
            <a:ext cx="762000" cy="762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71F49FDE-8972-0206-A188-E9ACA99FDAA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442735" y="4397605"/>
            <a:ext cx="762000" cy="7620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F9553C63-374C-099A-0CE3-7C231A1815C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385929" y="538257"/>
            <a:ext cx="762000" cy="7620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B36C442A-3B23-5698-6351-BA15540823D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403283" y="4401050"/>
            <a:ext cx="762000" cy="762000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CEBA1F4E-9EA9-421A-17BA-8EE067B4B15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607485" y="4410335"/>
            <a:ext cx="762000" cy="762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C691575-2518-9037-663E-5AFB5659C2F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387739" y="2726363"/>
            <a:ext cx="762000" cy="7620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416AFDAE-BADF-0131-F970-187722CC016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0185702" y="530051"/>
            <a:ext cx="1524000" cy="762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090BEAD6-BB27-2B3E-45F9-9AEA8A84A627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55914" y="527081"/>
            <a:ext cx="762000" cy="7620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DAB09ADA-E656-EC52-4831-BCDF5FC5E2E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352220" y="536416"/>
            <a:ext cx="762000" cy="7620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B6F9FD90-E25F-D822-2B47-1F75482CF7D2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868700" y="5722230"/>
            <a:ext cx="762000" cy="762000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94B972AC-E31C-4DAE-3AF3-36B0E12B8E8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420531" y="1999628"/>
            <a:ext cx="762000" cy="76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2A35FC22-3E8A-9B2D-6891-B38F8A9030B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110508" y="5725738"/>
            <a:ext cx="762000" cy="7620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D5441B1A-7D8D-503E-7F27-AC4217E8FB7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6386371" y="1988010"/>
            <a:ext cx="762000" cy="76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15C28C89-6BF6-D479-EBD9-F90D8A1E75E2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117147" y="1987488"/>
            <a:ext cx="762000" cy="7620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724F6B2-D5F5-C52E-DDDE-20CDEAB47909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145186" y="5722798"/>
            <a:ext cx="762000" cy="7620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AE083BE0-351C-51DD-0EB8-8FA2CA28B5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055293" y="5722267"/>
            <a:ext cx="762000" cy="76200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1B86E3D0-7EDD-5737-8F09-472FD194463D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87215" y="5723349"/>
            <a:ext cx="762000" cy="7620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975C070D-8B1D-F0CD-29EE-3874E76D795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8680735" y="4410335"/>
            <a:ext cx="762000" cy="762000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A2C7AE1D-C7C3-7993-63E8-79469865CACF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87215" y="540519"/>
            <a:ext cx="762000" cy="7620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3A8AF17A-A90D-5670-5846-3FD2BD030F3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2580779" y="538151"/>
            <a:ext cx="762000" cy="762000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386B396C-2C3A-656C-0AFB-FD7EB78BC16F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099064" y="528679"/>
            <a:ext cx="1524000" cy="762000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4D02DD3C-C6FD-FAF8-B796-B04CBF12B7A9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0190731" y="4399649"/>
            <a:ext cx="762000" cy="762000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63D10FC6-EEB0-8640-0EE9-89B33144FBEF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672514" y="2764013"/>
            <a:ext cx="762000" cy="762000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52AAB5CA-4C33-3E12-9636-649DD723CA98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9430236" y="2773246"/>
            <a:ext cx="762000" cy="762000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900716B3-7C3C-253F-0E48-5EDBF86B00E6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055650" y="2746064"/>
            <a:ext cx="762000" cy="7620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EB259BA7-420C-615D-156E-FBB2E74EDFB5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7136837" y="528679"/>
            <a:ext cx="762000" cy="762000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51ACE433-C0AE-F758-05B8-787F6B008C7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055293" y="4397605"/>
            <a:ext cx="762000" cy="7620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1CAEF237-8B14-62DA-70F0-EB7507467D67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296607" y="1987100"/>
            <a:ext cx="762000" cy="762000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8024E7B0-BD6F-2BF8-E2CD-E52825878F4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3331782" y="4430793"/>
            <a:ext cx="762000" cy="7620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C3B485A6-29A0-63B1-F7C6-1A79DF035D9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091371" y="4419433"/>
            <a:ext cx="762000" cy="76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EF19EC-A870-11C4-7C86-8A42C459B0C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0175359" y="2782479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50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3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Kommunikasjon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320D7-4C5D-52F0-8037-382AACE33276}"/>
              </a:ext>
            </a:extLst>
          </p:cNvPr>
          <p:cNvSpPr txBox="1"/>
          <p:nvPr/>
        </p:nvSpPr>
        <p:spPr>
          <a:xfrm>
            <a:off x="293914" y="4035518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Forskning, utdanning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E3963750-F50D-7118-AA71-DA1B37EC0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3651" y="2048106"/>
            <a:ext cx="762000" cy="762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6831E89-E1E4-6FE0-961D-5B2263F13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362" y="2816528"/>
            <a:ext cx="762000" cy="762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AB05CCE-CAE1-FECB-4E71-300D2EDB2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466" y="2833470"/>
            <a:ext cx="762000" cy="762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5B5E56E-7D68-DBBC-354A-8F0DE6EDB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2102" y="2054889"/>
            <a:ext cx="762000" cy="762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FDA62778-51D6-C5DD-5BCB-0D632AECFA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65" y="527874"/>
            <a:ext cx="762000" cy="762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62F0087-BD8E-4433-E6C1-477C998658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210" y="527874"/>
            <a:ext cx="762000" cy="7620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07A9CF3-E3D6-08C8-C1EF-1DDEC20DF6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86211" y="2065943"/>
            <a:ext cx="762000" cy="7620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6AC9A50-C1F0-C5A4-B930-3066FBD507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5636" y="2065943"/>
            <a:ext cx="762000" cy="762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CAC63B37-7294-F237-9175-AC3F31CFE1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37852" y="2065943"/>
            <a:ext cx="762000" cy="7620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49E42690-F719-6A59-6208-CE43B714C6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90916" y="4312013"/>
            <a:ext cx="762000" cy="762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28C21D43-553E-9CEA-DAE4-F3C648B035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47101" y="1306959"/>
            <a:ext cx="762000" cy="762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120BC06D-0F47-7A08-DA5D-B586A40EF8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09490" y="4300959"/>
            <a:ext cx="762000" cy="762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9696E97C-1E9A-B6CE-FBC6-0831F39FBA2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98835" y="2065943"/>
            <a:ext cx="762000" cy="762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B8813FA-A648-CD47-52A1-37CF88930A2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67116" y="2065943"/>
            <a:ext cx="762000" cy="762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2985C860-F62B-2B7D-510E-DBFB61FA50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314969" y="2054889"/>
            <a:ext cx="762000" cy="762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0D099289-8AFD-F719-933E-F8FFFAAFED7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59827" y="539180"/>
            <a:ext cx="762000" cy="762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DE9FEA8C-D94D-7FDA-7682-F14043BD582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83145" y="2065943"/>
            <a:ext cx="762000" cy="762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38C5B9B-464C-067C-A9AD-F4E7575853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05540" y="4312013"/>
            <a:ext cx="762000" cy="762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FF9BF4DB-B561-D862-59A9-06FCF96CA3F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967505" y="2084533"/>
            <a:ext cx="762000" cy="762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0356CFE2-9A66-890A-BF18-2F3C17BA9E4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405513" y="4299708"/>
            <a:ext cx="762000" cy="762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4915CED-021D-09BA-AC51-BD6120C0DE1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153862" y="4288649"/>
            <a:ext cx="762000" cy="762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CAC1450F-9644-2AC0-F9AD-728C34EE78F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200316" y="1299672"/>
            <a:ext cx="762000" cy="762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274446D7-2F95-B5B2-879F-3200FD0D36D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967505" y="1306455"/>
            <a:ext cx="762000" cy="762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769884E8-9B1D-3A0E-F290-D42AD891593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815618" y="2065943"/>
            <a:ext cx="762000" cy="762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01F3E634-1463-D0C6-7F6D-EF71CC5DDD6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4805" y="2056644"/>
            <a:ext cx="762000" cy="7620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6B6DD79D-B846-EF95-1D12-FF3A5CA09F9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7013" y="2084533"/>
            <a:ext cx="762000" cy="762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ACE1AA10-CF0E-A5EE-2936-21F854B814F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58057" y="536416"/>
            <a:ext cx="762000" cy="762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78DA7EEC-7055-53E6-5F50-9449756987B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868319" y="536416"/>
            <a:ext cx="762000" cy="762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9BF1A765-ADA9-A1DB-61A0-4AB6C8EF620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08466" y="536416"/>
            <a:ext cx="762000" cy="7620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62B00A43-6120-3BE1-4D75-F9F2544647C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627077" y="527874"/>
            <a:ext cx="762000" cy="762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011EA8CE-FF67-A52F-285C-CCDD459A0DA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395717" y="548098"/>
            <a:ext cx="762000" cy="7620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E9FCAAD1-1FF0-FD59-125E-8DF00D5ECD5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643965" y="537672"/>
            <a:ext cx="762000" cy="762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B963CCCF-C025-AE53-26F0-2723DEFB25D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893087" y="529177"/>
            <a:ext cx="762000" cy="762000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1E9D78A8-2791-861B-CC2F-0A44A6E60C7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155134" y="538544"/>
            <a:ext cx="762000" cy="762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13D99F51-190A-182D-9FE1-1A7C7ECE1F0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8663353" y="1295956"/>
            <a:ext cx="762000" cy="76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D0C446FA-11CC-F664-F568-972902F5318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343060" y="4299708"/>
            <a:ext cx="762000" cy="762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1465C462-7504-3925-5B84-802068A9AE1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902401" y="1287357"/>
            <a:ext cx="762000" cy="762000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9D6F20CC-6E28-49D7-68A3-870CA7A70BE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0929363" y="540566"/>
            <a:ext cx="762000" cy="762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7221E889-2DBE-9FA4-4CA9-7D1D16A663C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627330" y="4290117"/>
            <a:ext cx="762000" cy="762000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6CE7EB74-7CE8-9584-1A8C-123368846E7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6863" y="4299708"/>
            <a:ext cx="762000" cy="762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392B6DD8-D8F9-BEDF-E3D6-6BE33406D60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451440" y="1287855"/>
            <a:ext cx="762000" cy="7620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B245842B-4D3D-B46F-3741-3CE332AE646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387169" y="1296908"/>
            <a:ext cx="762000" cy="7620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2B795C08-BFA5-D63C-0829-20331D0BF4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628333" y="1295759"/>
            <a:ext cx="762000" cy="76200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F2C42A9-CA94-24FD-8281-E40A332D4AD6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877106" y="1296341"/>
            <a:ext cx="762000" cy="7620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D251C261-FBF4-8505-A8BA-DE48FC59813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0960239" y="4312013"/>
            <a:ext cx="762000" cy="7620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DA9A2D9A-F565-250E-4C12-4340B8B9AC24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109481" y="1306455"/>
            <a:ext cx="762000" cy="7620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F4C3DF73-5700-FDA3-056A-5D68BAB34CB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583145" y="4313264"/>
            <a:ext cx="762000" cy="762000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B398CA21-7F9D-8A7D-C089-0DB820DE3C5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350316" y="1296908"/>
            <a:ext cx="762000" cy="7620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6D67677B-A2D4-379A-8592-7D23D83A9113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824210" y="4312013"/>
            <a:ext cx="762000" cy="76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27978E4E-449C-8B94-77B0-2B1C018310D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9431252" y="2046281"/>
            <a:ext cx="762000" cy="7620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436E88B7-2422-59F2-7DD7-41032DBCC11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381987" y="558514"/>
            <a:ext cx="762000" cy="7620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3692DB56-F337-49B5-4190-A44383CFF61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02216" y="1296341"/>
            <a:ext cx="762000" cy="7620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0B6B6160-BCAB-CA60-FA9C-BB1A5FC640B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109736" y="4304834"/>
            <a:ext cx="762000" cy="7620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408D6F5D-5597-4D27-2E33-15ADEC67A87E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878981" y="4312013"/>
            <a:ext cx="762000" cy="7620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7A3F78F2-2B0B-6E07-6BC3-11867D9820E5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316332" y="547831"/>
            <a:ext cx="762000" cy="7620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EBD35FC5-1169-6AA0-1DF3-8F34C591A521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438316" y="4303405"/>
            <a:ext cx="762000" cy="762000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A0C408A4-8F07-C31F-B85E-4686A6BEE3B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95822" y="4312517"/>
            <a:ext cx="762000" cy="7620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1938F0CF-4BE9-A594-4AF9-4574FA2DDB76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2583014" y="540566"/>
            <a:ext cx="762000" cy="762000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C9C305BC-0854-08DB-C2A0-A8B465DBAA1C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296802" y="1297960"/>
            <a:ext cx="762000" cy="7620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5017B854-DF3D-A02D-9A41-23924060FCA2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64224" y="1297960"/>
            <a:ext cx="762000" cy="762000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DD36EA06-02A3-EA4B-BCEF-05801E59A41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822986" y="1296341"/>
            <a:ext cx="762000" cy="762000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1A7A60FC-A74A-8EF4-FA30-758A9543A63B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0172174" y="2065943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46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995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Mellomstore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457C82-13D3-F215-55A1-35829605B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5933" y="778726"/>
            <a:ext cx="1524000" cy="1524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0369C33-13D0-6653-3F52-BC1902F34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152" y="778726"/>
            <a:ext cx="1524000" cy="1524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9D47C8C-681C-BAF0-8EB5-CA2E28F74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152" y="2302726"/>
            <a:ext cx="1524000" cy="1524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EB59932-7540-AE8A-6F00-75881845F9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0678" y="778726"/>
            <a:ext cx="1524000" cy="1524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6801CC9-5119-A474-4E52-09E8945CE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590" y="778726"/>
            <a:ext cx="1524000" cy="1524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83A9415-A532-E551-325D-1C9F58C6B0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18371" y="778726"/>
            <a:ext cx="1524000" cy="1524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B17E954-2648-2F2D-4EFC-F9B1C76517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44306" y="778726"/>
            <a:ext cx="1524000" cy="1524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C8C6CFA-BF09-EE10-D26D-78A7E441B0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28217" y="2302726"/>
            <a:ext cx="1524000" cy="1524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AB4EA6F-D65D-9EF9-59A0-6660A6206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34779" y="230272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4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Store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720615-7EB4-ED63-6873-90005A68F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846" y="685878"/>
            <a:ext cx="3048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23D71C-6E42-B954-5B68-5DA48A1E6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8521" y="685878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4BBC057-1078-317C-602A-1BFBCA95F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856" y="674726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7FF5C05-FAB5-6A2E-01AB-4FC2492B0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393" y="2977454"/>
            <a:ext cx="2286000" cy="2286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0C38BC-1551-637B-0F96-E56591BBB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0547" y="297187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BC75640-918B-00FA-5672-DC50BEE28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6701" y="2960726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8070529-ECCE-AB2E-5E15-5D8F55ECD8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8393" y="2983030"/>
            <a:ext cx="2286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416E4D-B98F-7515-49E4-5EE25FD23E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90856" y="685878"/>
            <a:ext cx="3048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5B8455-392B-E4FD-F1BA-13FAACF5F4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34547" y="298303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57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AA15367-4683-9F3C-B800-572702FCF70F}"/>
              </a:ext>
            </a:extLst>
          </p:cNvPr>
          <p:cNvGrpSpPr/>
          <p:nvPr/>
        </p:nvGrpSpPr>
        <p:grpSpPr>
          <a:xfrm>
            <a:off x="8180065" y="3970714"/>
            <a:ext cx="801266" cy="246221"/>
            <a:chOff x="9126256" y="4400931"/>
            <a:chExt cx="801266" cy="24622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3DA4133-835B-099D-7F2D-C59E1097413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00BE33-69CE-BE37-2382-308FF1152794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Trondheim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9A9217-1DF1-A061-E566-80BB0755FF04}"/>
              </a:ext>
            </a:extLst>
          </p:cNvPr>
          <p:cNvGrpSpPr/>
          <p:nvPr/>
        </p:nvGrpSpPr>
        <p:grpSpPr>
          <a:xfrm>
            <a:off x="6586819" y="5583186"/>
            <a:ext cx="769205" cy="246221"/>
            <a:chOff x="8432881" y="4400931"/>
            <a:chExt cx="769205" cy="24622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9297F6-ABA0-BA86-7E47-2CA8CC7E96C3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B9DFCB-BC39-AE62-564F-E696D4778625}"/>
                </a:ext>
              </a:extLst>
            </p:cNvPr>
            <p:cNvSpPr txBox="1"/>
            <p:nvPr userDrawn="1"/>
          </p:nvSpPr>
          <p:spPr>
            <a:xfrm>
              <a:off x="8432881" y="4400931"/>
              <a:ext cx="73129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Stavanger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DCBDB8-0DED-E354-CACA-3FDD095A98EB}"/>
              </a:ext>
            </a:extLst>
          </p:cNvPr>
          <p:cNvGrpSpPr/>
          <p:nvPr/>
        </p:nvGrpSpPr>
        <p:grpSpPr>
          <a:xfrm>
            <a:off x="6690320" y="5043307"/>
            <a:ext cx="607302" cy="246221"/>
            <a:chOff x="8594784" y="4400931"/>
            <a:chExt cx="607302" cy="24622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13DD4F2-C147-D6D5-688B-488227AFEA9E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258B20-E8B1-FE18-7F24-B21A743EF1B2}"/>
                </a:ext>
              </a:extLst>
            </p:cNvPr>
            <p:cNvSpPr txBox="1"/>
            <p:nvPr userDrawn="1"/>
          </p:nvSpPr>
          <p:spPr>
            <a:xfrm>
              <a:off x="8594784" y="4400931"/>
              <a:ext cx="56938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Bergen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B8B6D64-E69B-3562-B36B-DC8B47A9C7F0}"/>
              </a:ext>
            </a:extLst>
          </p:cNvPr>
          <p:cNvGrpSpPr/>
          <p:nvPr/>
        </p:nvGrpSpPr>
        <p:grpSpPr>
          <a:xfrm>
            <a:off x="6834262" y="4307685"/>
            <a:ext cx="653788" cy="246221"/>
            <a:chOff x="8548298" y="4400931"/>
            <a:chExt cx="653788" cy="24622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7D00658-6D41-42E7-352A-05879DCB998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187F6C-A657-CA05-260B-10272786BC4B}"/>
                </a:ext>
              </a:extLst>
            </p:cNvPr>
            <p:cNvSpPr txBox="1"/>
            <p:nvPr userDrawn="1"/>
          </p:nvSpPr>
          <p:spPr>
            <a:xfrm>
              <a:off x="8548298" y="4400931"/>
              <a:ext cx="61587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Ålesund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E38EAB-3E9A-382D-C755-99B69E5746D8}"/>
              </a:ext>
            </a:extLst>
          </p:cNvPr>
          <p:cNvGrpSpPr/>
          <p:nvPr/>
        </p:nvGrpSpPr>
        <p:grpSpPr>
          <a:xfrm>
            <a:off x="9239550" y="1252065"/>
            <a:ext cx="624935" cy="246221"/>
            <a:chOff x="8577151" y="4400931"/>
            <a:chExt cx="624935" cy="24622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024753C-040E-74D4-7B3D-A84658A25E4C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3433402-84E1-8508-58C9-6087B2589101}"/>
                </a:ext>
              </a:extLst>
            </p:cNvPr>
            <p:cNvSpPr txBox="1"/>
            <p:nvPr userDrawn="1"/>
          </p:nvSpPr>
          <p:spPr>
            <a:xfrm>
              <a:off x="8577151" y="4400931"/>
              <a:ext cx="58702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Tromsø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88F366A-8DB7-308E-0D63-FD995D565384}"/>
              </a:ext>
            </a:extLst>
          </p:cNvPr>
          <p:cNvGrpSpPr/>
          <p:nvPr/>
        </p:nvGrpSpPr>
        <p:grpSpPr>
          <a:xfrm>
            <a:off x="8490815" y="2387445"/>
            <a:ext cx="503107" cy="246221"/>
            <a:chOff x="8698979" y="4400931"/>
            <a:chExt cx="503107" cy="24622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BF48F0E-D425-DC2F-51D0-94070917B2EB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50D868-11D4-5DC5-84E7-E89EF0CB38E3}"/>
                </a:ext>
              </a:extLst>
            </p:cNvPr>
            <p:cNvSpPr txBox="1"/>
            <p:nvPr userDrawn="1"/>
          </p:nvSpPr>
          <p:spPr>
            <a:xfrm>
              <a:off x="8698979" y="4400931"/>
              <a:ext cx="46519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Bodø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7FB6F12-0CD8-FB4A-C0FD-3C2F4DF5DCE1}"/>
              </a:ext>
            </a:extLst>
          </p:cNvPr>
          <p:cNvGrpSpPr/>
          <p:nvPr/>
        </p:nvGrpSpPr>
        <p:grpSpPr>
          <a:xfrm>
            <a:off x="8171807" y="5254271"/>
            <a:ext cx="493149" cy="246221"/>
            <a:chOff x="9276410" y="4016803"/>
            <a:chExt cx="493149" cy="24622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C0E9945-3546-5E31-3C25-6EDD755D71EE}"/>
                </a:ext>
              </a:extLst>
            </p:cNvPr>
            <p:cNvSpPr/>
            <p:nvPr/>
          </p:nvSpPr>
          <p:spPr>
            <a:xfrm>
              <a:off x="9276410" y="4081549"/>
              <a:ext cx="119743" cy="11974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40689C2-F07F-EAFE-2B7B-EE330D44795D}"/>
                </a:ext>
              </a:extLst>
            </p:cNvPr>
            <p:cNvSpPr txBox="1"/>
            <p:nvPr/>
          </p:nvSpPr>
          <p:spPr>
            <a:xfrm>
              <a:off x="9349251" y="4016803"/>
              <a:ext cx="42030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Oslo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B585282-454C-B081-72FA-DC3C070E22BA}"/>
              </a:ext>
            </a:extLst>
          </p:cNvPr>
          <p:cNvGrpSpPr/>
          <p:nvPr/>
        </p:nvGrpSpPr>
        <p:grpSpPr>
          <a:xfrm>
            <a:off x="7412220" y="5336965"/>
            <a:ext cx="759587" cy="246221"/>
            <a:chOff x="8442499" y="4400931"/>
            <a:chExt cx="759587" cy="246221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2428AED-86F2-F9EC-600C-F4B61ECB3E14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97044D9-48EA-1517-0613-433E205ED79F}"/>
                </a:ext>
              </a:extLst>
            </p:cNvPr>
            <p:cNvSpPr txBox="1"/>
            <p:nvPr userDrawn="1"/>
          </p:nvSpPr>
          <p:spPr>
            <a:xfrm>
              <a:off x="8442499" y="4400931"/>
              <a:ext cx="72167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Drammen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C49AE86-D555-FF76-91BC-B12F7C80149F}"/>
              </a:ext>
            </a:extLst>
          </p:cNvPr>
          <p:cNvGrpSpPr/>
          <p:nvPr/>
        </p:nvGrpSpPr>
        <p:grpSpPr>
          <a:xfrm>
            <a:off x="7682765" y="5895403"/>
            <a:ext cx="902254" cy="246221"/>
            <a:chOff x="9126256" y="4400931"/>
            <a:chExt cx="902254" cy="246221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C48E365-FA0E-5E00-2C09-4842B91D5965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5C18A01-D663-E902-37A4-31263FE1BD21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86433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Kristiansand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22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B85A21-4E57-CAF1-ACC0-CBB3C1A45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833" y="249861"/>
            <a:ext cx="7914748" cy="720092"/>
          </a:xfrm>
        </p:spPr>
        <p:txBody>
          <a:bodyPr>
            <a:normAutofit fontScale="90000"/>
          </a:bodyPr>
          <a:lstStyle/>
          <a:p>
            <a:r>
              <a:rPr lang="nb-NO" dirty="0"/>
              <a:t>Foreløpig metode for å sammenligne sorpsjonskapasitet: fargetester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3421B-2B9C-7464-0A53-1BA7CA3E3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56" y="2804749"/>
            <a:ext cx="7544783" cy="3708452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7EE2D27-76AB-6D52-1A0C-DC0ED4FEE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2" r="25555" b="10647"/>
          <a:stretch/>
        </p:blipFill>
        <p:spPr bwMode="auto">
          <a:xfrm>
            <a:off x="7076056" y="2901273"/>
            <a:ext cx="3829050" cy="330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4582FB1-E8D3-1FCB-EEB7-5590DEC96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104" y="609907"/>
            <a:ext cx="2508165" cy="334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ose bengal - Wikipedia">
            <a:extLst>
              <a:ext uri="{FF2B5EF4-FFF2-40B4-BE49-F238E27FC236}">
                <a16:creationId xmlns:a16="http://schemas.microsoft.com/office/drawing/2014/main" id="{5B4B0134-83DA-35AD-2D80-46C530FF2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4" y="2117486"/>
            <a:ext cx="1570036" cy="1421026"/>
          </a:xfrm>
          <a:prstGeom prst="rect">
            <a:avLst/>
          </a:prstGeom>
          <a:noFill/>
          <a:ln w="38100">
            <a:solidFill>
              <a:srgbClr val="FF33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B526B3-59D4-9D8C-46E9-B8BB78F90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77" y="2744851"/>
            <a:ext cx="2331277" cy="7751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6B1304-2797-6978-82BF-68B37441A77B}"/>
              </a:ext>
            </a:extLst>
          </p:cNvPr>
          <p:cNvSpPr txBox="1"/>
          <p:nvPr/>
        </p:nvSpPr>
        <p:spPr>
          <a:xfrm>
            <a:off x="327694" y="3538512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Rosa bengal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2CBA7-535D-886B-DB30-47185C0F5973}"/>
              </a:ext>
            </a:extLst>
          </p:cNvPr>
          <p:cNvSpPr txBox="1"/>
          <p:nvPr/>
        </p:nvSpPr>
        <p:spPr>
          <a:xfrm>
            <a:off x="2339916" y="3538512"/>
            <a:ext cx="95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PFOA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109419A6-0129-8DD4-E837-E20D2C74101B}"/>
              </a:ext>
            </a:extLst>
          </p:cNvPr>
          <p:cNvSpPr/>
          <p:nvPr/>
        </p:nvSpPr>
        <p:spPr>
          <a:xfrm>
            <a:off x="1985044" y="3132425"/>
            <a:ext cx="354872" cy="132171"/>
          </a:xfrm>
          <a:prstGeom prst="leftRightArrow">
            <a:avLst/>
          </a:prstGeom>
          <a:solidFill>
            <a:schemeClr val="tx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6" name="Picture 2" descr="Methylene blue | CAS 61-73-4 | SCBT - Santa Cruz Biotechnology">
            <a:extLst>
              <a:ext uri="{FF2B5EF4-FFF2-40B4-BE49-F238E27FC236}">
                <a16:creationId xmlns:a16="http://schemas.microsoft.com/office/drawing/2014/main" id="{1B92F5CB-7AF9-0F85-FE88-A9237348E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3" t="26639" r="17845" b="29952"/>
          <a:stretch/>
        </p:blipFill>
        <p:spPr bwMode="auto">
          <a:xfrm>
            <a:off x="3836456" y="1298171"/>
            <a:ext cx="1505766" cy="780480"/>
          </a:xfrm>
          <a:prstGeom prst="rect">
            <a:avLst/>
          </a:prstGeom>
          <a:noFill/>
          <a:ln w="28575">
            <a:solidFill>
              <a:srgbClr val="0099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E09BC6-A4C6-DB4B-3430-7A37F64F8CE3}"/>
              </a:ext>
            </a:extLst>
          </p:cNvPr>
          <p:cNvSpPr txBox="1"/>
          <p:nvPr/>
        </p:nvSpPr>
        <p:spPr>
          <a:xfrm>
            <a:off x="3756473" y="211141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Metylen blå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F133D-8D58-1FB0-3857-17EC865B9E7F}"/>
              </a:ext>
            </a:extLst>
          </p:cNvPr>
          <p:cNvSpPr txBox="1"/>
          <p:nvPr/>
        </p:nvSpPr>
        <p:spPr>
          <a:xfrm>
            <a:off x="5984810" y="2118314"/>
            <a:ext cx="95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PFOA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EB6A172-7643-42ED-3347-3C702247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251" y="1293093"/>
            <a:ext cx="1633057" cy="79866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FF54882A-47FF-4F00-8FF7-E71790600D03}"/>
              </a:ext>
            </a:extLst>
          </p:cNvPr>
          <p:cNvSpPr/>
          <p:nvPr/>
        </p:nvSpPr>
        <p:spPr>
          <a:xfrm>
            <a:off x="5493397" y="1616856"/>
            <a:ext cx="354872" cy="132171"/>
          </a:xfrm>
          <a:prstGeom prst="leftRightArrow">
            <a:avLst/>
          </a:prstGeom>
          <a:solidFill>
            <a:schemeClr val="tx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6941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112C201-5668-4ECC-FED1-1D51C7859445}"/>
              </a:ext>
            </a:extLst>
          </p:cNvPr>
          <p:cNvGrpSpPr/>
          <p:nvPr/>
        </p:nvGrpSpPr>
        <p:grpSpPr>
          <a:xfrm>
            <a:off x="9619256" y="4531587"/>
            <a:ext cx="493149" cy="246221"/>
            <a:chOff x="9276410" y="4016803"/>
            <a:chExt cx="493149" cy="2462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A276D53-5A09-1028-C04A-6482D18B9719}"/>
                </a:ext>
              </a:extLst>
            </p:cNvPr>
            <p:cNvSpPr/>
            <p:nvPr/>
          </p:nvSpPr>
          <p:spPr>
            <a:xfrm>
              <a:off x="9276410" y="4081549"/>
              <a:ext cx="119743" cy="11974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AF55710-8BF7-A2EE-8AAE-A85FD39C21C5}"/>
                </a:ext>
              </a:extLst>
            </p:cNvPr>
            <p:cNvSpPr txBox="1"/>
            <p:nvPr/>
          </p:nvSpPr>
          <p:spPr>
            <a:xfrm>
              <a:off x="9349251" y="4016803"/>
              <a:ext cx="42030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Oslo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1B7D6B2-A6F2-6B5C-2A8B-178E11461AC6}"/>
              </a:ext>
            </a:extLst>
          </p:cNvPr>
          <p:cNvGrpSpPr/>
          <p:nvPr/>
        </p:nvGrpSpPr>
        <p:grpSpPr>
          <a:xfrm>
            <a:off x="9421737" y="4729109"/>
            <a:ext cx="759587" cy="246221"/>
            <a:chOff x="9126256" y="4400931"/>
            <a:chExt cx="759587" cy="24622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1038D35-09D0-9736-373E-C46E1C0B503E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873EC-D3B2-9E85-1B0C-6CBFAA901F67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2167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Drammen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53E92F-1924-D598-5047-FD7EA08491D9}"/>
              </a:ext>
            </a:extLst>
          </p:cNvPr>
          <p:cNvGrpSpPr/>
          <p:nvPr/>
        </p:nvGrpSpPr>
        <p:grpSpPr>
          <a:xfrm>
            <a:off x="9495570" y="5169539"/>
            <a:ext cx="721115" cy="246221"/>
            <a:chOff x="9126256" y="4400931"/>
            <a:chExt cx="721115" cy="2462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EF179A8-31EC-3958-1704-85E10EB2B2E0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FAC2B3-5A7D-26E3-1CC7-E17CCEA460DA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68320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Tønsberg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2F279D-7EB9-A9C8-EBA3-E45A4AE98004}"/>
              </a:ext>
            </a:extLst>
          </p:cNvPr>
          <p:cNvGrpSpPr/>
          <p:nvPr/>
        </p:nvGrpSpPr>
        <p:grpSpPr>
          <a:xfrm>
            <a:off x="8619167" y="5237516"/>
            <a:ext cx="525549" cy="246221"/>
            <a:chOff x="8676537" y="4400931"/>
            <a:chExt cx="525549" cy="24622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5E1564-6F50-45B9-33AE-14AEC4AFA73D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F12034-8DE9-2DA3-268D-21D7045A5E05}"/>
                </a:ext>
              </a:extLst>
            </p:cNvPr>
            <p:cNvSpPr txBox="1"/>
            <p:nvPr userDrawn="1"/>
          </p:nvSpPr>
          <p:spPr>
            <a:xfrm>
              <a:off x="8676537" y="4400931"/>
              <a:ext cx="48763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Skien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F4583-C82E-37AC-D7B0-1C4B8EA60051}"/>
              </a:ext>
            </a:extLst>
          </p:cNvPr>
          <p:cNvGrpSpPr/>
          <p:nvPr/>
        </p:nvGrpSpPr>
        <p:grpSpPr>
          <a:xfrm>
            <a:off x="8285959" y="6230683"/>
            <a:ext cx="902254" cy="246221"/>
            <a:chOff x="9126256" y="4400931"/>
            <a:chExt cx="902254" cy="24622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8A3185-B429-F828-D835-EDE4617F892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89831-A9F1-91C3-2A21-550F00C128AE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86433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Kristiansand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392DC2-0B4F-4534-65D9-ED31E7B92DFD}"/>
              </a:ext>
            </a:extLst>
          </p:cNvPr>
          <p:cNvGrpSpPr/>
          <p:nvPr/>
        </p:nvGrpSpPr>
        <p:grpSpPr>
          <a:xfrm>
            <a:off x="6533929" y="5392686"/>
            <a:ext cx="769205" cy="246221"/>
            <a:chOff x="8432881" y="4400931"/>
            <a:chExt cx="769205" cy="24622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77F858-684F-72C8-977A-A2F6215A2930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FD5DEB-64DF-1692-0D8A-83F8858CA022}"/>
                </a:ext>
              </a:extLst>
            </p:cNvPr>
            <p:cNvSpPr txBox="1"/>
            <p:nvPr userDrawn="1"/>
          </p:nvSpPr>
          <p:spPr>
            <a:xfrm>
              <a:off x="8432881" y="4400931"/>
              <a:ext cx="73129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Stavanger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0ECEA2-1819-0FEE-3257-689F8F010E1D}"/>
              </a:ext>
            </a:extLst>
          </p:cNvPr>
          <p:cNvGrpSpPr/>
          <p:nvPr/>
        </p:nvGrpSpPr>
        <p:grpSpPr>
          <a:xfrm>
            <a:off x="6499007" y="3900307"/>
            <a:ext cx="607302" cy="246221"/>
            <a:chOff x="8594784" y="4400931"/>
            <a:chExt cx="607302" cy="2462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EE1D3E0-5F4E-40C8-DF73-A42CC4F52545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BDA4D3-13B1-A7BB-8D21-A39C77B61867}"/>
                </a:ext>
              </a:extLst>
            </p:cNvPr>
            <p:cNvSpPr txBox="1"/>
            <p:nvPr userDrawn="1"/>
          </p:nvSpPr>
          <p:spPr>
            <a:xfrm>
              <a:off x="8594784" y="4400931"/>
              <a:ext cx="56938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Bergen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3F35AB-2A76-7AEC-7424-020237434662}"/>
              </a:ext>
            </a:extLst>
          </p:cNvPr>
          <p:cNvGrpSpPr/>
          <p:nvPr/>
        </p:nvGrpSpPr>
        <p:grpSpPr>
          <a:xfrm>
            <a:off x="6971422" y="1884525"/>
            <a:ext cx="653788" cy="246221"/>
            <a:chOff x="8548298" y="4400931"/>
            <a:chExt cx="653788" cy="24622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AD7F7E-1192-CB51-4E51-E6F7EF6A7F4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BDC8BD-CE96-7CE1-F798-880EA025B36A}"/>
                </a:ext>
              </a:extLst>
            </p:cNvPr>
            <p:cNvSpPr txBox="1"/>
            <p:nvPr userDrawn="1"/>
          </p:nvSpPr>
          <p:spPr>
            <a:xfrm>
              <a:off x="8548298" y="4400931"/>
              <a:ext cx="61587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Ålesund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779C1D-FE99-75A9-1D9B-757A1A166D65}"/>
              </a:ext>
            </a:extLst>
          </p:cNvPr>
          <p:cNvGrpSpPr/>
          <p:nvPr/>
        </p:nvGrpSpPr>
        <p:grpSpPr>
          <a:xfrm>
            <a:off x="9895370" y="3736780"/>
            <a:ext cx="584860" cy="246221"/>
            <a:chOff x="9126256" y="4400931"/>
            <a:chExt cx="584860" cy="24622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45E011E-2006-D2C0-FA63-03307480D3F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E0B9B3-448B-C1D6-6AC6-A32737E5E474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4694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Hamar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09A4D19-B590-E9F6-FAD8-55888400D991}"/>
              </a:ext>
            </a:extLst>
          </p:cNvPr>
          <p:cNvGrpSpPr/>
          <p:nvPr/>
        </p:nvGrpSpPr>
        <p:grpSpPr>
          <a:xfrm>
            <a:off x="8758089" y="3374756"/>
            <a:ext cx="892636" cy="246221"/>
            <a:chOff x="8309450" y="4400931"/>
            <a:chExt cx="892636" cy="24622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090A799-2D07-E88D-5018-CCDBD3D747A6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599519-DA00-C64C-0FF6-5C75E6E80D31}"/>
                </a:ext>
              </a:extLst>
            </p:cNvPr>
            <p:cNvSpPr txBox="1"/>
            <p:nvPr userDrawn="1"/>
          </p:nvSpPr>
          <p:spPr>
            <a:xfrm>
              <a:off x="8309450" y="4400931"/>
              <a:ext cx="85472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Lillehammer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91BDBF-F329-FAB5-C391-87586E892D67}"/>
              </a:ext>
            </a:extLst>
          </p:cNvPr>
          <p:cNvGrpSpPr/>
          <p:nvPr/>
        </p:nvGrpSpPr>
        <p:grpSpPr>
          <a:xfrm>
            <a:off x="9313031" y="3824477"/>
            <a:ext cx="552800" cy="246221"/>
            <a:chOff x="8649286" y="4400931"/>
            <a:chExt cx="552800" cy="24622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1E3496-1AFE-A8A0-D375-EAC41035B0F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E88ACC-DB6A-0D8A-B5EF-14E57E08A7BB}"/>
                </a:ext>
              </a:extLst>
            </p:cNvPr>
            <p:cNvSpPr txBox="1"/>
            <p:nvPr userDrawn="1"/>
          </p:nvSpPr>
          <p:spPr>
            <a:xfrm>
              <a:off x="8649286" y="4400931"/>
              <a:ext cx="51488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Gjøvik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7E0EC9-A58B-4A38-B9C5-689BEA3F350F}"/>
              </a:ext>
            </a:extLst>
          </p:cNvPr>
          <p:cNvGrpSpPr/>
          <p:nvPr/>
        </p:nvGrpSpPr>
        <p:grpSpPr>
          <a:xfrm>
            <a:off x="8404760" y="4790908"/>
            <a:ext cx="801266" cy="246221"/>
            <a:chOff x="8400820" y="4400931"/>
            <a:chExt cx="801266" cy="24622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3F85A41-AA66-67CA-136C-38485AF948DB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8D6689-47BA-166B-D9F5-F2E1842ECC0C}"/>
                </a:ext>
              </a:extLst>
            </p:cNvPr>
            <p:cNvSpPr txBox="1"/>
            <p:nvPr userDrawn="1"/>
          </p:nvSpPr>
          <p:spPr>
            <a:xfrm>
              <a:off x="8400820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Kongsberg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904278-A158-8F06-F2BB-F6B99FA2F2E8}"/>
              </a:ext>
            </a:extLst>
          </p:cNvPr>
          <p:cNvGrpSpPr/>
          <p:nvPr/>
        </p:nvGrpSpPr>
        <p:grpSpPr>
          <a:xfrm>
            <a:off x="8694658" y="5896765"/>
            <a:ext cx="634553" cy="246221"/>
            <a:chOff x="9126256" y="4400931"/>
            <a:chExt cx="634553" cy="24622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ABF39DD-884C-D1C1-52DE-8CBDC31F3F1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A52E84-9918-9CE6-EEEB-1334A40E01E1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9663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Arendal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8CD896-A193-A54D-7776-4F27854D3E99}"/>
              </a:ext>
            </a:extLst>
          </p:cNvPr>
          <p:cNvGrpSpPr/>
          <p:nvPr/>
        </p:nvGrpSpPr>
        <p:grpSpPr>
          <a:xfrm>
            <a:off x="9375529" y="5337354"/>
            <a:ext cx="814090" cy="246221"/>
            <a:chOff x="9126256" y="4400931"/>
            <a:chExt cx="814090" cy="24622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F5C6831-F198-B192-8CA4-563EBB57A4AC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75136B-899B-3018-E93B-4AA7914AE2B5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7617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Sandefjord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34DC93-7AA9-8737-2F79-828990186B6F}"/>
              </a:ext>
            </a:extLst>
          </p:cNvPr>
          <p:cNvGrpSpPr/>
          <p:nvPr/>
        </p:nvGrpSpPr>
        <p:grpSpPr>
          <a:xfrm>
            <a:off x="8805393" y="5381777"/>
            <a:ext cx="544785" cy="246221"/>
            <a:chOff x="8657301" y="4400931"/>
            <a:chExt cx="544785" cy="24622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F4C4CE7-D7D6-FCBD-EBD4-1EC2F4795A7D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7C44C3-E0CD-F6A6-3AB4-1781815BC617}"/>
                </a:ext>
              </a:extLst>
            </p:cNvPr>
            <p:cNvSpPr txBox="1"/>
            <p:nvPr userDrawn="1"/>
          </p:nvSpPr>
          <p:spPr>
            <a:xfrm>
              <a:off x="8657301" y="4400931"/>
              <a:ext cx="50687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Larvik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23796D-DF23-B087-68C8-9D22FBDF9CCE}"/>
              </a:ext>
            </a:extLst>
          </p:cNvPr>
          <p:cNvGrpSpPr/>
          <p:nvPr/>
        </p:nvGrpSpPr>
        <p:grpSpPr>
          <a:xfrm>
            <a:off x="9650725" y="968434"/>
            <a:ext cx="801266" cy="246221"/>
            <a:chOff x="9126256" y="4400931"/>
            <a:chExt cx="801266" cy="24622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E68EBE1-0817-C88C-1D36-8D9BE0CF783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8BF38E-ED17-2B05-B132-7DCEA1AE14B9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Trondheim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220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FD16D8-720A-64C4-F06D-2A1F359DF8ED}"/>
              </a:ext>
            </a:extLst>
          </p:cNvPr>
          <p:cNvGrpSpPr/>
          <p:nvPr/>
        </p:nvGrpSpPr>
        <p:grpSpPr>
          <a:xfrm>
            <a:off x="9614846" y="2250499"/>
            <a:ext cx="493149" cy="246221"/>
            <a:chOff x="9276410" y="4016803"/>
            <a:chExt cx="493149" cy="24622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DCAFB1-C02E-2A93-FEFF-6B5079F662EC}"/>
                </a:ext>
              </a:extLst>
            </p:cNvPr>
            <p:cNvSpPr/>
            <p:nvPr/>
          </p:nvSpPr>
          <p:spPr>
            <a:xfrm>
              <a:off x="9276410" y="4081549"/>
              <a:ext cx="119743" cy="11974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189787-0CF8-85F2-D90A-1F996C2366E3}"/>
                </a:ext>
              </a:extLst>
            </p:cNvPr>
            <p:cNvSpPr txBox="1"/>
            <p:nvPr/>
          </p:nvSpPr>
          <p:spPr>
            <a:xfrm>
              <a:off x="9349251" y="4016803"/>
              <a:ext cx="42030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Oslo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67B39D-EE1D-5328-E170-615B802B88CC}"/>
              </a:ext>
            </a:extLst>
          </p:cNvPr>
          <p:cNvGrpSpPr/>
          <p:nvPr/>
        </p:nvGrpSpPr>
        <p:grpSpPr>
          <a:xfrm>
            <a:off x="9198963" y="2561466"/>
            <a:ext cx="759587" cy="246221"/>
            <a:chOff x="9126256" y="4400931"/>
            <a:chExt cx="759587" cy="24622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5E72EA-E868-5AEA-104E-B3C936C7943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9ECFC6-6282-4496-FB96-1BC9D3364EA2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2167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Drammen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47F6B3-E69B-2A8E-3B4F-810E720AC657}"/>
              </a:ext>
            </a:extLst>
          </p:cNvPr>
          <p:cNvGrpSpPr/>
          <p:nvPr/>
        </p:nvGrpSpPr>
        <p:grpSpPr>
          <a:xfrm>
            <a:off x="9323332" y="3545981"/>
            <a:ext cx="721115" cy="246221"/>
            <a:chOff x="9126256" y="4400931"/>
            <a:chExt cx="721115" cy="24622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B0F479-0C48-603B-82BC-DDB6EDFA72F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0059C8-F12B-A4E2-6D95-0C720B95C82B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68320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Tønsberg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F329B4-0A15-AAC0-BD0B-E948D95F05B1}"/>
              </a:ext>
            </a:extLst>
          </p:cNvPr>
          <p:cNvGrpSpPr/>
          <p:nvPr/>
        </p:nvGrpSpPr>
        <p:grpSpPr>
          <a:xfrm>
            <a:off x="8011541" y="3680029"/>
            <a:ext cx="525549" cy="246221"/>
            <a:chOff x="8676537" y="4400931"/>
            <a:chExt cx="525549" cy="2462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F1327A5-FDCD-3808-D983-ABE962293CC2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302B94-E4FA-7D49-332F-9764AA056B2E}"/>
                </a:ext>
              </a:extLst>
            </p:cNvPr>
            <p:cNvSpPr txBox="1"/>
            <p:nvPr userDrawn="1"/>
          </p:nvSpPr>
          <p:spPr>
            <a:xfrm>
              <a:off x="8676537" y="4400931"/>
              <a:ext cx="48763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Skien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655902-0D1D-62C2-0411-9A3C3BF923B3}"/>
              </a:ext>
            </a:extLst>
          </p:cNvPr>
          <p:cNvGrpSpPr/>
          <p:nvPr/>
        </p:nvGrpSpPr>
        <p:grpSpPr>
          <a:xfrm>
            <a:off x="6756466" y="5750623"/>
            <a:ext cx="902254" cy="246221"/>
            <a:chOff x="9126256" y="4400931"/>
            <a:chExt cx="902254" cy="24622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588070-1DC4-DA52-D48F-3C9D793ED318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77FBC-5D07-2A31-6C76-9D579D957884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86433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Kristiansand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4E73FF-0DDB-AD74-F6F7-CDC2ED69090B}"/>
              </a:ext>
            </a:extLst>
          </p:cNvPr>
          <p:cNvGrpSpPr/>
          <p:nvPr/>
        </p:nvGrpSpPr>
        <p:grpSpPr>
          <a:xfrm>
            <a:off x="7907280" y="2742941"/>
            <a:ext cx="801266" cy="246221"/>
            <a:chOff x="8400820" y="4400931"/>
            <a:chExt cx="801266" cy="24622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04F769-603E-630E-F23F-AD0D58829A9C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5C5C62-B134-0FA1-80AF-71916BF9E615}"/>
                </a:ext>
              </a:extLst>
            </p:cNvPr>
            <p:cNvSpPr txBox="1"/>
            <p:nvPr userDrawn="1"/>
          </p:nvSpPr>
          <p:spPr>
            <a:xfrm>
              <a:off x="8400820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Kongsberg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11399F-0D75-7983-70BE-4436DB9B3A09}"/>
              </a:ext>
            </a:extLst>
          </p:cNvPr>
          <p:cNvGrpSpPr/>
          <p:nvPr/>
        </p:nvGrpSpPr>
        <p:grpSpPr>
          <a:xfrm>
            <a:off x="7620805" y="5048600"/>
            <a:ext cx="634553" cy="246221"/>
            <a:chOff x="9126256" y="4400931"/>
            <a:chExt cx="634553" cy="24622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ED4BD8-9633-5590-D106-8C48C7CFCBE0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4AC4BB-1632-4413-99DE-860E72D1C727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9663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Arendal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9EDE9B-C233-5C33-1EFF-751F49534E45}"/>
              </a:ext>
            </a:extLst>
          </p:cNvPr>
          <p:cNvGrpSpPr/>
          <p:nvPr/>
        </p:nvGrpSpPr>
        <p:grpSpPr>
          <a:xfrm>
            <a:off x="9144460" y="3859985"/>
            <a:ext cx="814090" cy="246221"/>
            <a:chOff x="9126256" y="4400931"/>
            <a:chExt cx="814090" cy="24622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8579BCC-CCC5-3238-8593-A7C403C47756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EF4CE6-2322-1E34-F0ED-948BFD96642E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7617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Sandefjord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7671F7-6DAC-38DE-5C0E-EA6DD176D2EA}"/>
              </a:ext>
            </a:extLst>
          </p:cNvPr>
          <p:cNvGrpSpPr/>
          <p:nvPr/>
        </p:nvGrpSpPr>
        <p:grpSpPr>
          <a:xfrm>
            <a:off x="8436153" y="3974888"/>
            <a:ext cx="544785" cy="246221"/>
            <a:chOff x="8657301" y="4400931"/>
            <a:chExt cx="544785" cy="24622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20A2342-BE10-73D1-2341-965AF8716D4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BF0F43-3B8C-2911-A3D4-EC80207BF8EE}"/>
                </a:ext>
              </a:extLst>
            </p:cNvPr>
            <p:cNvSpPr txBox="1"/>
            <p:nvPr userDrawn="1"/>
          </p:nvSpPr>
          <p:spPr>
            <a:xfrm>
              <a:off x="8657301" y="4400931"/>
              <a:ext cx="50687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Larvik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65AF25-FFA4-B5DD-4652-58BF4BA7D654}"/>
              </a:ext>
            </a:extLst>
          </p:cNvPr>
          <p:cNvGrpSpPr/>
          <p:nvPr/>
        </p:nvGrpSpPr>
        <p:grpSpPr>
          <a:xfrm>
            <a:off x="3861652" y="4018509"/>
            <a:ext cx="769205" cy="246221"/>
            <a:chOff x="8432881" y="4400931"/>
            <a:chExt cx="769205" cy="24622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756EFD0-D07B-F55D-9BBB-F6FF088BEB6B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80DAC4-AE3C-65D0-F7B3-FD5B7DD63B77}"/>
                </a:ext>
              </a:extLst>
            </p:cNvPr>
            <p:cNvSpPr txBox="1"/>
            <p:nvPr userDrawn="1"/>
          </p:nvSpPr>
          <p:spPr>
            <a:xfrm>
              <a:off x="8432881" y="4400931"/>
              <a:ext cx="73129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Stavanger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E8BB66-7A6B-6269-D260-C7F33E2EBDF8}"/>
              </a:ext>
            </a:extLst>
          </p:cNvPr>
          <p:cNvGrpSpPr/>
          <p:nvPr/>
        </p:nvGrpSpPr>
        <p:grpSpPr>
          <a:xfrm>
            <a:off x="3619995" y="867557"/>
            <a:ext cx="607302" cy="246221"/>
            <a:chOff x="8594784" y="4400931"/>
            <a:chExt cx="607302" cy="24622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623267-C33F-CA33-55E0-8F831FF0D3F7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D3B189-54DA-40BB-4B63-85D6086E0509}"/>
                </a:ext>
              </a:extLst>
            </p:cNvPr>
            <p:cNvSpPr txBox="1"/>
            <p:nvPr userDrawn="1"/>
          </p:nvSpPr>
          <p:spPr>
            <a:xfrm>
              <a:off x="8594784" y="4400931"/>
              <a:ext cx="56938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Bergen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D2F684-003E-33C4-D038-03E30E541EA0}"/>
              </a:ext>
            </a:extLst>
          </p:cNvPr>
          <p:cNvGrpSpPr/>
          <p:nvPr/>
        </p:nvGrpSpPr>
        <p:grpSpPr>
          <a:xfrm>
            <a:off x="10113770" y="421906"/>
            <a:ext cx="584860" cy="246221"/>
            <a:chOff x="9126256" y="4400931"/>
            <a:chExt cx="584860" cy="24622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0C9157D-2A94-20CD-07B4-52C1AAE6502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1C47D6-2550-3C5B-7C3D-51C01C70B8A6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4694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Hamar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E2C719E-9001-CAE3-0C02-86D6B828F982}"/>
              </a:ext>
            </a:extLst>
          </p:cNvPr>
          <p:cNvGrpSpPr/>
          <p:nvPr/>
        </p:nvGrpSpPr>
        <p:grpSpPr>
          <a:xfrm>
            <a:off x="9243150" y="421906"/>
            <a:ext cx="552800" cy="246221"/>
            <a:chOff x="8649286" y="4400931"/>
            <a:chExt cx="552800" cy="24622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314875-4136-83F4-20F4-D76523A8DF2D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73ABE0-DCF2-EB17-60C7-F52207FD8BD9}"/>
                </a:ext>
              </a:extLst>
            </p:cNvPr>
            <p:cNvSpPr txBox="1"/>
            <p:nvPr userDrawn="1"/>
          </p:nvSpPr>
          <p:spPr>
            <a:xfrm>
              <a:off x="8649286" y="4400931"/>
              <a:ext cx="51488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Gjøvik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894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80CE4E6E-7A47-8A89-0FCE-2644CC6BA552}"/>
              </a:ext>
            </a:extLst>
          </p:cNvPr>
          <p:cNvSpPr/>
          <p:nvPr/>
        </p:nvSpPr>
        <p:spPr>
          <a:xfrm>
            <a:off x="927329" y="1028997"/>
            <a:ext cx="2048868" cy="827725"/>
          </a:xfrm>
          <a:prstGeom prst="arc">
            <a:avLst>
              <a:gd name="adj1" fmla="val 11648288"/>
              <a:gd name="adj2" fmla="val 2070467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1827ABC-8394-FA77-6A01-FF5E92ADEB5C}"/>
              </a:ext>
            </a:extLst>
          </p:cNvPr>
          <p:cNvSpPr/>
          <p:nvPr/>
        </p:nvSpPr>
        <p:spPr>
          <a:xfrm>
            <a:off x="927329" y="1621824"/>
            <a:ext cx="812695" cy="827725"/>
          </a:xfrm>
          <a:prstGeom prst="arc">
            <a:avLst>
              <a:gd name="adj1" fmla="val 10962190"/>
              <a:gd name="adj2" fmla="val 359752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C4AE302-C095-99FD-05A2-D8218DEC23C7}"/>
              </a:ext>
            </a:extLst>
          </p:cNvPr>
          <p:cNvSpPr/>
          <p:nvPr/>
        </p:nvSpPr>
        <p:spPr>
          <a:xfrm>
            <a:off x="2285611" y="1666213"/>
            <a:ext cx="812695" cy="827725"/>
          </a:xfrm>
          <a:prstGeom prst="arc">
            <a:avLst>
              <a:gd name="adj1" fmla="val 10962190"/>
              <a:gd name="adj2" fmla="val 16475905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02965B2-F6AE-D032-DBDF-DB501F3F346A}"/>
              </a:ext>
            </a:extLst>
          </p:cNvPr>
          <p:cNvSpPr/>
          <p:nvPr/>
        </p:nvSpPr>
        <p:spPr>
          <a:xfrm rot="16200000">
            <a:off x="1720754" y="2222346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73B97DB5-1BDC-32DD-5434-F9676A86774E}"/>
              </a:ext>
            </a:extLst>
          </p:cNvPr>
          <p:cNvSpPr/>
          <p:nvPr/>
        </p:nvSpPr>
        <p:spPr>
          <a:xfrm>
            <a:off x="1301247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7E529960-C0EE-2107-9052-F8BE5B25AC96}"/>
              </a:ext>
            </a:extLst>
          </p:cNvPr>
          <p:cNvSpPr/>
          <p:nvPr/>
        </p:nvSpPr>
        <p:spPr>
          <a:xfrm rot="10800000">
            <a:off x="948784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26BD780-65AC-4756-1804-D912965895C7}"/>
              </a:ext>
            </a:extLst>
          </p:cNvPr>
          <p:cNvSpPr/>
          <p:nvPr/>
        </p:nvSpPr>
        <p:spPr>
          <a:xfrm rot="5400000">
            <a:off x="1720754" y="2865940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4AA09A-DFCE-4DC4-A698-6AFC2EC75777}"/>
              </a:ext>
            </a:extLst>
          </p:cNvPr>
          <p:cNvCxnSpPr/>
          <p:nvPr/>
        </p:nvCxnSpPr>
        <p:spPr>
          <a:xfrm flipV="1">
            <a:off x="1840706" y="5587045"/>
            <a:ext cx="648070" cy="648070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2351B52-9F38-E35C-2095-B4D6E519D088}"/>
              </a:ext>
            </a:extLst>
          </p:cNvPr>
          <p:cNvCxnSpPr/>
          <p:nvPr/>
        </p:nvCxnSpPr>
        <p:spPr>
          <a:xfrm flipV="1">
            <a:off x="2285611" y="5587045"/>
            <a:ext cx="648070" cy="648070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Left Bracket 74">
            <a:extLst>
              <a:ext uri="{FF2B5EF4-FFF2-40B4-BE49-F238E27FC236}">
                <a16:creationId xmlns:a16="http://schemas.microsoft.com/office/drawing/2014/main" id="{7C6821BE-44C6-E607-2EF4-0A6951E1624E}"/>
              </a:ext>
            </a:extLst>
          </p:cNvPr>
          <p:cNvSpPr/>
          <p:nvPr/>
        </p:nvSpPr>
        <p:spPr>
          <a:xfrm rot="16200000">
            <a:off x="1813815" y="3899068"/>
            <a:ext cx="180890" cy="2388092"/>
          </a:xfrm>
          <a:prstGeom prst="leftBracket">
            <a:avLst>
              <a:gd name="adj" fmla="val 9323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6" name="Left Bracket 75">
            <a:extLst>
              <a:ext uri="{FF2B5EF4-FFF2-40B4-BE49-F238E27FC236}">
                <a16:creationId xmlns:a16="http://schemas.microsoft.com/office/drawing/2014/main" id="{4CAA229E-668D-D7A4-5570-E6338EDC20D1}"/>
              </a:ext>
            </a:extLst>
          </p:cNvPr>
          <p:cNvSpPr/>
          <p:nvPr/>
        </p:nvSpPr>
        <p:spPr>
          <a:xfrm rot="5400000">
            <a:off x="1813815" y="3453157"/>
            <a:ext cx="180890" cy="2388092"/>
          </a:xfrm>
          <a:prstGeom prst="leftBracket">
            <a:avLst>
              <a:gd name="adj" fmla="val 9323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C8217FE-36D5-0DD9-218E-0292F69AC91E}"/>
              </a:ext>
            </a:extLst>
          </p:cNvPr>
          <p:cNvSpPr/>
          <p:nvPr/>
        </p:nvSpPr>
        <p:spPr>
          <a:xfrm>
            <a:off x="2488776" y="2428782"/>
            <a:ext cx="602361" cy="60236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436E64A-8253-D104-F368-1339926B9337}"/>
              </a:ext>
            </a:extLst>
          </p:cNvPr>
          <p:cNvSpPr/>
          <p:nvPr/>
        </p:nvSpPr>
        <p:spPr>
          <a:xfrm>
            <a:off x="1593831" y="2428782"/>
            <a:ext cx="602361" cy="602361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CAF8E79-1388-7105-B6AD-5FF735E222C0}"/>
              </a:ext>
            </a:extLst>
          </p:cNvPr>
          <p:cNvSpPr/>
          <p:nvPr/>
        </p:nvSpPr>
        <p:spPr>
          <a:xfrm>
            <a:off x="698886" y="2428782"/>
            <a:ext cx="602361" cy="602361"/>
          </a:xfrm>
          <a:prstGeom prst="ellipse">
            <a:avLst/>
          </a:prstGeom>
          <a:solidFill>
            <a:schemeClr val="tx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540ABE9D-7ACF-1599-970A-364B89D7A22E}"/>
              </a:ext>
            </a:extLst>
          </p:cNvPr>
          <p:cNvSpPr/>
          <p:nvPr/>
        </p:nvSpPr>
        <p:spPr>
          <a:xfrm>
            <a:off x="9103417" y="1028997"/>
            <a:ext cx="2048868" cy="827725"/>
          </a:xfrm>
          <a:prstGeom prst="arc">
            <a:avLst>
              <a:gd name="adj1" fmla="val 11648288"/>
              <a:gd name="adj2" fmla="val 20704670"/>
            </a:avLst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9B06A882-413B-77FB-206C-60F4F9024935}"/>
              </a:ext>
            </a:extLst>
          </p:cNvPr>
          <p:cNvSpPr/>
          <p:nvPr/>
        </p:nvSpPr>
        <p:spPr>
          <a:xfrm>
            <a:off x="9103417" y="1621824"/>
            <a:ext cx="812695" cy="827725"/>
          </a:xfrm>
          <a:prstGeom prst="arc">
            <a:avLst>
              <a:gd name="adj1" fmla="val 10962190"/>
              <a:gd name="adj2" fmla="val 359752"/>
            </a:avLst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1018C9A4-9932-5D36-F5F2-8F5523DB5BB6}"/>
              </a:ext>
            </a:extLst>
          </p:cNvPr>
          <p:cNvSpPr/>
          <p:nvPr/>
        </p:nvSpPr>
        <p:spPr>
          <a:xfrm>
            <a:off x="10461699" y="1666213"/>
            <a:ext cx="812695" cy="827725"/>
          </a:xfrm>
          <a:prstGeom prst="arc">
            <a:avLst>
              <a:gd name="adj1" fmla="val 10962190"/>
              <a:gd name="adj2" fmla="val 16475905"/>
            </a:avLst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3" name="Right Brace 82">
            <a:extLst>
              <a:ext uri="{FF2B5EF4-FFF2-40B4-BE49-F238E27FC236}">
                <a16:creationId xmlns:a16="http://schemas.microsoft.com/office/drawing/2014/main" id="{57B812DE-4919-6046-3DFC-FB1B79F68490}"/>
              </a:ext>
            </a:extLst>
          </p:cNvPr>
          <p:cNvSpPr/>
          <p:nvPr/>
        </p:nvSpPr>
        <p:spPr>
          <a:xfrm rot="16200000">
            <a:off x="9896842" y="2222346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4" name="Right Brace 83">
            <a:extLst>
              <a:ext uri="{FF2B5EF4-FFF2-40B4-BE49-F238E27FC236}">
                <a16:creationId xmlns:a16="http://schemas.microsoft.com/office/drawing/2014/main" id="{19A89545-ED7E-7629-F35C-8552E16A985E}"/>
              </a:ext>
            </a:extLst>
          </p:cNvPr>
          <p:cNvSpPr/>
          <p:nvPr/>
        </p:nvSpPr>
        <p:spPr>
          <a:xfrm>
            <a:off x="9477335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5" name="Right Brace 84">
            <a:extLst>
              <a:ext uri="{FF2B5EF4-FFF2-40B4-BE49-F238E27FC236}">
                <a16:creationId xmlns:a16="http://schemas.microsoft.com/office/drawing/2014/main" id="{F480BABD-6EE7-208D-0110-B508906D4A0B}"/>
              </a:ext>
            </a:extLst>
          </p:cNvPr>
          <p:cNvSpPr/>
          <p:nvPr/>
        </p:nvSpPr>
        <p:spPr>
          <a:xfrm rot="10800000">
            <a:off x="9124872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6" name="Right Brace 85">
            <a:extLst>
              <a:ext uri="{FF2B5EF4-FFF2-40B4-BE49-F238E27FC236}">
                <a16:creationId xmlns:a16="http://schemas.microsoft.com/office/drawing/2014/main" id="{1409C98B-F591-69BE-BAF5-B0EB41896884}"/>
              </a:ext>
            </a:extLst>
          </p:cNvPr>
          <p:cNvSpPr/>
          <p:nvPr/>
        </p:nvSpPr>
        <p:spPr>
          <a:xfrm rot="5400000">
            <a:off x="9896842" y="2865940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4868E9-F1CE-07C0-FD53-797E8DE1BB5D}"/>
              </a:ext>
            </a:extLst>
          </p:cNvPr>
          <p:cNvCxnSpPr/>
          <p:nvPr/>
        </p:nvCxnSpPr>
        <p:spPr>
          <a:xfrm flipV="1">
            <a:off x="10016794" y="5587045"/>
            <a:ext cx="648070" cy="648070"/>
          </a:xfrm>
          <a:prstGeom prst="line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3E5CA5B-74A3-B00A-2F39-E632F3AA4986}"/>
              </a:ext>
            </a:extLst>
          </p:cNvPr>
          <p:cNvCxnSpPr/>
          <p:nvPr/>
        </p:nvCxnSpPr>
        <p:spPr>
          <a:xfrm flipV="1">
            <a:off x="10461699" y="5587045"/>
            <a:ext cx="648070" cy="648070"/>
          </a:xfrm>
          <a:prstGeom prst="line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Left Bracket 88">
            <a:extLst>
              <a:ext uri="{FF2B5EF4-FFF2-40B4-BE49-F238E27FC236}">
                <a16:creationId xmlns:a16="http://schemas.microsoft.com/office/drawing/2014/main" id="{E1F25348-81FF-43E7-5B43-37A59D6DF896}"/>
              </a:ext>
            </a:extLst>
          </p:cNvPr>
          <p:cNvSpPr/>
          <p:nvPr/>
        </p:nvSpPr>
        <p:spPr>
          <a:xfrm rot="16200000">
            <a:off x="9989903" y="3899068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Left Bracket 89">
            <a:extLst>
              <a:ext uri="{FF2B5EF4-FFF2-40B4-BE49-F238E27FC236}">
                <a16:creationId xmlns:a16="http://schemas.microsoft.com/office/drawing/2014/main" id="{48B82FE9-C704-8267-B79E-75044BE5D481}"/>
              </a:ext>
            </a:extLst>
          </p:cNvPr>
          <p:cNvSpPr/>
          <p:nvPr/>
        </p:nvSpPr>
        <p:spPr>
          <a:xfrm rot="5400000">
            <a:off x="9989903" y="3453157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AED62B2-D144-34CF-5349-64765D5301BC}"/>
              </a:ext>
            </a:extLst>
          </p:cNvPr>
          <p:cNvSpPr/>
          <p:nvPr/>
        </p:nvSpPr>
        <p:spPr>
          <a:xfrm>
            <a:off x="10664864" y="2428782"/>
            <a:ext cx="602361" cy="60236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44C7710-3CBD-39BB-A91F-FF1355544062}"/>
              </a:ext>
            </a:extLst>
          </p:cNvPr>
          <p:cNvSpPr/>
          <p:nvPr/>
        </p:nvSpPr>
        <p:spPr>
          <a:xfrm>
            <a:off x="9769919" y="2428782"/>
            <a:ext cx="602361" cy="602361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3D69F17-DBEC-02AC-D247-7944FD5E3CF1}"/>
              </a:ext>
            </a:extLst>
          </p:cNvPr>
          <p:cNvSpPr/>
          <p:nvPr/>
        </p:nvSpPr>
        <p:spPr>
          <a:xfrm>
            <a:off x="8874974" y="2428782"/>
            <a:ext cx="602361" cy="602361"/>
          </a:xfrm>
          <a:prstGeom prst="ellipse">
            <a:avLst/>
          </a:prstGeom>
          <a:solidFill>
            <a:schemeClr val="tx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6B859C13-D869-71AB-403D-813DD232A1C1}"/>
              </a:ext>
            </a:extLst>
          </p:cNvPr>
          <p:cNvSpPr/>
          <p:nvPr/>
        </p:nvSpPr>
        <p:spPr>
          <a:xfrm>
            <a:off x="5157028" y="1028997"/>
            <a:ext cx="2048868" cy="827725"/>
          </a:xfrm>
          <a:prstGeom prst="arc">
            <a:avLst>
              <a:gd name="adj1" fmla="val 11648288"/>
              <a:gd name="adj2" fmla="val 20704670"/>
            </a:avLst>
          </a:prstGeom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57C4F787-350D-CD22-5627-AF9ECB1E6A40}"/>
              </a:ext>
            </a:extLst>
          </p:cNvPr>
          <p:cNvSpPr/>
          <p:nvPr/>
        </p:nvSpPr>
        <p:spPr>
          <a:xfrm>
            <a:off x="5157028" y="1621824"/>
            <a:ext cx="812695" cy="827725"/>
          </a:xfrm>
          <a:prstGeom prst="arc">
            <a:avLst>
              <a:gd name="adj1" fmla="val 10962190"/>
              <a:gd name="adj2" fmla="val 359752"/>
            </a:avLst>
          </a:prstGeom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2857381F-718D-C33A-7DB3-C8C2D246FE09}"/>
              </a:ext>
            </a:extLst>
          </p:cNvPr>
          <p:cNvSpPr/>
          <p:nvPr/>
        </p:nvSpPr>
        <p:spPr>
          <a:xfrm>
            <a:off x="6515310" y="1666213"/>
            <a:ext cx="812695" cy="827725"/>
          </a:xfrm>
          <a:prstGeom prst="arc">
            <a:avLst>
              <a:gd name="adj1" fmla="val 10962190"/>
              <a:gd name="adj2" fmla="val 16475905"/>
            </a:avLst>
          </a:prstGeom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7" name="Right Brace 96">
            <a:extLst>
              <a:ext uri="{FF2B5EF4-FFF2-40B4-BE49-F238E27FC236}">
                <a16:creationId xmlns:a16="http://schemas.microsoft.com/office/drawing/2014/main" id="{62BC796B-9C4E-4E12-41AB-517D691E36ED}"/>
              </a:ext>
            </a:extLst>
          </p:cNvPr>
          <p:cNvSpPr/>
          <p:nvPr/>
        </p:nvSpPr>
        <p:spPr>
          <a:xfrm rot="16200000">
            <a:off x="5950453" y="2222346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3679FED2-41A9-3F62-30FF-8AD929D2650C}"/>
              </a:ext>
            </a:extLst>
          </p:cNvPr>
          <p:cNvSpPr/>
          <p:nvPr/>
        </p:nvSpPr>
        <p:spPr>
          <a:xfrm>
            <a:off x="5530946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9" name="Right Brace 98">
            <a:extLst>
              <a:ext uri="{FF2B5EF4-FFF2-40B4-BE49-F238E27FC236}">
                <a16:creationId xmlns:a16="http://schemas.microsoft.com/office/drawing/2014/main" id="{4AD12350-AE62-577D-1790-C17EEC7BB6B9}"/>
              </a:ext>
            </a:extLst>
          </p:cNvPr>
          <p:cNvSpPr/>
          <p:nvPr/>
        </p:nvSpPr>
        <p:spPr>
          <a:xfrm rot="10800000">
            <a:off x="5178483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F90EA9AE-3167-245C-2918-D23ED6262726}"/>
              </a:ext>
            </a:extLst>
          </p:cNvPr>
          <p:cNvSpPr/>
          <p:nvPr/>
        </p:nvSpPr>
        <p:spPr>
          <a:xfrm rot="5400000">
            <a:off x="5950453" y="2865940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F58AC30-FD94-94BB-1BAE-3F8CCBA49C7E}"/>
              </a:ext>
            </a:extLst>
          </p:cNvPr>
          <p:cNvCxnSpPr/>
          <p:nvPr/>
        </p:nvCxnSpPr>
        <p:spPr>
          <a:xfrm flipV="1">
            <a:off x="6070405" y="5587045"/>
            <a:ext cx="648070" cy="648070"/>
          </a:xfrm>
          <a:prstGeom prst="line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12760AF-4543-95AD-A069-7D98485AC2A8}"/>
              </a:ext>
            </a:extLst>
          </p:cNvPr>
          <p:cNvCxnSpPr/>
          <p:nvPr/>
        </p:nvCxnSpPr>
        <p:spPr>
          <a:xfrm flipV="1">
            <a:off x="6515310" y="5587045"/>
            <a:ext cx="648070" cy="648070"/>
          </a:xfrm>
          <a:prstGeom prst="line">
            <a:avLst/>
          </a:prstGeom>
          <a:ln w="19050">
            <a:solidFill>
              <a:schemeClr val="accent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Left Bracket 102">
            <a:extLst>
              <a:ext uri="{FF2B5EF4-FFF2-40B4-BE49-F238E27FC236}">
                <a16:creationId xmlns:a16="http://schemas.microsoft.com/office/drawing/2014/main" id="{EFB0D25C-8E63-5808-EAD4-EA177EB04018}"/>
              </a:ext>
            </a:extLst>
          </p:cNvPr>
          <p:cNvSpPr/>
          <p:nvPr/>
        </p:nvSpPr>
        <p:spPr>
          <a:xfrm rot="16200000">
            <a:off x="6043514" y="3899068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4" name="Left Bracket 103">
            <a:extLst>
              <a:ext uri="{FF2B5EF4-FFF2-40B4-BE49-F238E27FC236}">
                <a16:creationId xmlns:a16="http://schemas.microsoft.com/office/drawing/2014/main" id="{3266C60A-C805-1DB9-9D0C-A58862E2BBA1}"/>
              </a:ext>
            </a:extLst>
          </p:cNvPr>
          <p:cNvSpPr/>
          <p:nvPr/>
        </p:nvSpPr>
        <p:spPr>
          <a:xfrm rot="5400000">
            <a:off x="6043514" y="3453157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5A802F0-F9E0-DE27-7F14-D677DF5281DC}"/>
              </a:ext>
            </a:extLst>
          </p:cNvPr>
          <p:cNvSpPr/>
          <p:nvPr/>
        </p:nvSpPr>
        <p:spPr>
          <a:xfrm>
            <a:off x="6718475" y="2428782"/>
            <a:ext cx="602361" cy="602361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97A564-94BF-61B8-AF81-F619E4D80DF0}"/>
              </a:ext>
            </a:extLst>
          </p:cNvPr>
          <p:cNvSpPr/>
          <p:nvPr/>
        </p:nvSpPr>
        <p:spPr>
          <a:xfrm>
            <a:off x="5823530" y="2428782"/>
            <a:ext cx="602361" cy="602361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A2A5266-74B8-734C-AD52-111A3A303C81}"/>
              </a:ext>
            </a:extLst>
          </p:cNvPr>
          <p:cNvSpPr/>
          <p:nvPr/>
        </p:nvSpPr>
        <p:spPr>
          <a:xfrm>
            <a:off x="4928585" y="2428782"/>
            <a:ext cx="602361" cy="602361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648AF9-7CEA-6C52-6ACB-9CA033FD7519}"/>
              </a:ext>
            </a:extLst>
          </p:cNvPr>
          <p:cNvSpPr txBox="1"/>
          <p:nvPr/>
        </p:nvSpPr>
        <p:spPr>
          <a:xfrm>
            <a:off x="293914" y="261258"/>
            <a:ext cx="182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Diverse streker og former</a:t>
            </a:r>
          </a:p>
        </p:txBody>
      </p:sp>
    </p:spTree>
    <p:extLst>
      <p:ext uri="{BB962C8B-B14F-4D97-AF65-F5344CB8AC3E}">
        <p14:creationId xmlns:p14="http://schemas.microsoft.com/office/powerpoint/2010/main" val="2317514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c 25">
            <a:extLst>
              <a:ext uri="{FF2B5EF4-FFF2-40B4-BE49-F238E27FC236}">
                <a16:creationId xmlns:a16="http://schemas.microsoft.com/office/drawing/2014/main" id="{273F6F66-0224-7F59-BC14-B9AB1E4C8841}"/>
              </a:ext>
            </a:extLst>
          </p:cNvPr>
          <p:cNvSpPr/>
          <p:nvPr/>
        </p:nvSpPr>
        <p:spPr>
          <a:xfrm rot="19196063" flipH="1">
            <a:off x="5075535" y="2313276"/>
            <a:ext cx="1850330" cy="1850330"/>
          </a:xfrm>
          <a:prstGeom prst="arc">
            <a:avLst>
              <a:gd name="adj1" fmla="val 16943610"/>
              <a:gd name="adj2" fmla="val 528127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F5280D0-A695-B985-EEAD-7FBB4C81776C}"/>
              </a:ext>
            </a:extLst>
          </p:cNvPr>
          <p:cNvSpPr/>
          <p:nvPr/>
        </p:nvSpPr>
        <p:spPr>
          <a:xfrm rot="14227915">
            <a:off x="6415663" y="2598303"/>
            <a:ext cx="2033561" cy="951064"/>
          </a:xfrm>
          <a:prstGeom prst="arc">
            <a:avLst>
              <a:gd name="adj1" fmla="val 12048842"/>
              <a:gd name="adj2" fmla="val 2002848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A003F67-444F-64F1-64D0-4236EDE55D6B}"/>
              </a:ext>
            </a:extLst>
          </p:cNvPr>
          <p:cNvSpPr/>
          <p:nvPr/>
        </p:nvSpPr>
        <p:spPr>
          <a:xfrm rot="3244691">
            <a:off x="6364170" y="2657438"/>
            <a:ext cx="2048868" cy="827725"/>
          </a:xfrm>
          <a:prstGeom prst="arc">
            <a:avLst>
              <a:gd name="adj1" fmla="val 12048842"/>
              <a:gd name="adj2" fmla="val 2070467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78143D-A29E-776B-5112-CCA3B5CB1C26}"/>
              </a:ext>
            </a:extLst>
          </p:cNvPr>
          <p:cNvSpPr/>
          <p:nvPr/>
        </p:nvSpPr>
        <p:spPr>
          <a:xfrm>
            <a:off x="8874177" y="1234227"/>
            <a:ext cx="805995" cy="8059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F75DF1F1-7D2E-B8D2-A57F-CBE615095BFA}"/>
              </a:ext>
            </a:extLst>
          </p:cNvPr>
          <p:cNvSpPr/>
          <p:nvPr/>
        </p:nvSpPr>
        <p:spPr>
          <a:xfrm>
            <a:off x="6507794" y="1479435"/>
            <a:ext cx="2777742" cy="1011063"/>
          </a:xfrm>
          <a:prstGeom prst="arc">
            <a:avLst>
              <a:gd name="adj1" fmla="val 12854126"/>
              <a:gd name="adj2" fmla="val 20037813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77BA15-8D16-4A36-8611-C11643EDBFDB}"/>
              </a:ext>
            </a:extLst>
          </p:cNvPr>
          <p:cNvSpPr/>
          <p:nvPr/>
        </p:nvSpPr>
        <p:spPr>
          <a:xfrm>
            <a:off x="5124966" y="772222"/>
            <a:ext cx="1942068" cy="19420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764EBE-B367-C881-92BD-931268AECE40}"/>
              </a:ext>
            </a:extLst>
          </p:cNvPr>
          <p:cNvSpPr/>
          <p:nvPr/>
        </p:nvSpPr>
        <p:spPr>
          <a:xfrm>
            <a:off x="7517379" y="3814232"/>
            <a:ext cx="1392044" cy="13920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62BFD6A-159D-E664-343E-BE6497CE7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908" y="3906501"/>
            <a:ext cx="1111507" cy="111150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C47DFBF-0F26-C07D-5CEC-DF7F31ED9E2E}"/>
              </a:ext>
            </a:extLst>
          </p:cNvPr>
          <p:cNvSpPr/>
          <p:nvPr/>
        </p:nvSpPr>
        <p:spPr>
          <a:xfrm>
            <a:off x="3282579" y="3814232"/>
            <a:ext cx="1392044" cy="13920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CBF98B-85CF-6D61-6249-874DBB562C7D}"/>
              </a:ext>
            </a:extLst>
          </p:cNvPr>
          <p:cNvSpPr/>
          <p:nvPr/>
        </p:nvSpPr>
        <p:spPr>
          <a:xfrm>
            <a:off x="5390099" y="4923121"/>
            <a:ext cx="1392044" cy="13920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5D8753-5523-8A97-E64E-698D8C0B6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847" y="3906500"/>
            <a:ext cx="1111507" cy="11115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FBEA605-30B5-8A13-CE94-31A23CB8C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6832" y="1187502"/>
            <a:ext cx="1482009" cy="11115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921FAB-FDD1-9D6B-C9C1-F08DD9FBD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2925" y="4977820"/>
            <a:ext cx="1111507" cy="111150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0C46B5B-6EF7-912D-9A6B-F9AB079B7270}"/>
              </a:ext>
            </a:extLst>
          </p:cNvPr>
          <p:cNvSpPr/>
          <p:nvPr/>
        </p:nvSpPr>
        <p:spPr>
          <a:xfrm>
            <a:off x="2883439" y="3809001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1CB2BA2E-24AC-417D-70C6-2F06FC6EB9D8}"/>
              </a:ext>
            </a:extLst>
          </p:cNvPr>
          <p:cNvSpPr/>
          <p:nvPr/>
        </p:nvSpPr>
        <p:spPr>
          <a:xfrm rot="18000000">
            <a:off x="3635018" y="2682020"/>
            <a:ext cx="2048868" cy="827725"/>
          </a:xfrm>
          <a:prstGeom prst="arc">
            <a:avLst>
              <a:gd name="adj1" fmla="val 12048842"/>
              <a:gd name="adj2" fmla="val 2070467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D48F30-C908-FF8B-D638-0C18BA38D614}"/>
              </a:ext>
            </a:extLst>
          </p:cNvPr>
          <p:cNvSpPr/>
          <p:nvPr/>
        </p:nvSpPr>
        <p:spPr>
          <a:xfrm>
            <a:off x="3999773" y="2572374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A8578-9347-E787-2431-33649DEBD9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8182" y="2706808"/>
            <a:ext cx="247650" cy="355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7A45F23-BA0C-2573-6552-4184568A0E40}"/>
              </a:ext>
            </a:extLst>
          </p:cNvPr>
          <p:cNvSpPr/>
          <p:nvPr/>
        </p:nvSpPr>
        <p:spPr>
          <a:xfrm>
            <a:off x="8559046" y="3785320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480DFB-FC55-6295-6266-4651678A95EB}"/>
              </a:ext>
            </a:extLst>
          </p:cNvPr>
          <p:cNvSpPr/>
          <p:nvPr/>
        </p:nvSpPr>
        <p:spPr>
          <a:xfrm>
            <a:off x="5102577" y="772221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6E271A-B523-77EA-30FB-2C947152032B}"/>
              </a:ext>
            </a:extLst>
          </p:cNvPr>
          <p:cNvSpPr/>
          <p:nvPr/>
        </p:nvSpPr>
        <p:spPr>
          <a:xfrm>
            <a:off x="9124041" y="3785320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11CA75-284B-1C80-676F-C0F23143A948}"/>
              </a:ext>
            </a:extLst>
          </p:cNvPr>
          <p:cNvSpPr/>
          <p:nvPr/>
        </p:nvSpPr>
        <p:spPr>
          <a:xfrm>
            <a:off x="6764136" y="3120309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E10C6B7-8032-B0B0-D73B-E96EBE0758E2}"/>
              </a:ext>
            </a:extLst>
          </p:cNvPr>
          <p:cNvSpPr/>
          <p:nvPr/>
        </p:nvSpPr>
        <p:spPr>
          <a:xfrm>
            <a:off x="4807424" y="3001755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F65CA4-E7CC-35C2-E274-8F2F8A8CEC47}"/>
              </a:ext>
            </a:extLst>
          </p:cNvPr>
          <p:cNvSpPr/>
          <p:nvPr/>
        </p:nvSpPr>
        <p:spPr>
          <a:xfrm>
            <a:off x="5399826" y="3939480"/>
            <a:ext cx="624468" cy="624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733BC7C-9384-81C8-D60A-B2FF63A33C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4431" y="3979407"/>
            <a:ext cx="477241" cy="4772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D26A9A3-7ADB-EBF1-5474-765AEBC948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1695" y="3181256"/>
            <a:ext cx="275926" cy="3119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E7B977F-8DB1-AE58-6C9D-47F95BBDB8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4220" y="3252751"/>
            <a:ext cx="312234" cy="305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EA848C-2568-402A-BDD5-2C35E1EC80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9879" y="3961578"/>
            <a:ext cx="358412" cy="3193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D4964D-4A08-C88F-8267-5CE649010B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02062" y="3944414"/>
            <a:ext cx="299763" cy="3062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BBBF663-30A0-5A69-3367-045CAE4B47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6991" y="3943434"/>
            <a:ext cx="387350" cy="355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D72CB09-8EDF-1ABF-09A8-2ABE22132C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6843" y="873511"/>
            <a:ext cx="393700" cy="374650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07554B6A-A10B-6150-9287-65E151B779AC}"/>
              </a:ext>
            </a:extLst>
          </p:cNvPr>
          <p:cNvSpPr/>
          <p:nvPr/>
        </p:nvSpPr>
        <p:spPr>
          <a:xfrm rot="7901972">
            <a:off x="4222518" y="2824435"/>
            <a:ext cx="2551431" cy="2551431"/>
          </a:xfrm>
          <a:prstGeom prst="arc">
            <a:avLst>
              <a:gd name="adj1" fmla="val 19871332"/>
              <a:gd name="adj2" fmla="val 0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C6BF70-06CE-B7D1-BFAB-5363C8AC1184}"/>
              </a:ext>
            </a:extLst>
          </p:cNvPr>
          <p:cNvCxnSpPr>
            <a:cxnSpLocks/>
          </p:cNvCxnSpPr>
          <p:nvPr/>
        </p:nvCxnSpPr>
        <p:spPr>
          <a:xfrm>
            <a:off x="5866978" y="4638757"/>
            <a:ext cx="79430" cy="201357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C05029CB-A0EF-C8AC-DBF1-F348DCA983B7}"/>
              </a:ext>
            </a:extLst>
          </p:cNvPr>
          <p:cNvSpPr/>
          <p:nvPr/>
        </p:nvSpPr>
        <p:spPr>
          <a:xfrm rot="4500000">
            <a:off x="5316426" y="2861132"/>
            <a:ext cx="2551431" cy="2551431"/>
          </a:xfrm>
          <a:prstGeom prst="arc">
            <a:avLst>
              <a:gd name="adj1" fmla="val 19871332"/>
              <a:gd name="adj2" fmla="val 0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0B75-F7AE-48C8-268E-1830873EFE03}"/>
              </a:ext>
            </a:extLst>
          </p:cNvPr>
          <p:cNvSpPr/>
          <p:nvPr/>
        </p:nvSpPr>
        <p:spPr>
          <a:xfrm>
            <a:off x="7461563" y="2572374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CDFB22-3811-9198-1F58-346059F930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2504" y="2743927"/>
            <a:ext cx="275926" cy="311916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1732F3A4-49AD-29D9-A9D0-A14F8615B3D3}"/>
              </a:ext>
            </a:extLst>
          </p:cNvPr>
          <p:cNvSpPr/>
          <p:nvPr/>
        </p:nvSpPr>
        <p:spPr>
          <a:xfrm>
            <a:off x="7677224" y="1179365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7D28346-6C79-3DB4-8A1D-A1DBB552FFC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04737" y="1284378"/>
            <a:ext cx="396369" cy="38195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41411A6-304D-AE78-1A8B-CC4CB956FA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51555" y="1424847"/>
            <a:ext cx="849506" cy="424753"/>
          </a:xfrm>
          <a:prstGeom prst="rect">
            <a:avLst/>
          </a:prstGeom>
        </p:spPr>
      </p:pic>
      <p:sp>
        <p:nvSpPr>
          <p:cNvPr id="41" name="Arc 40">
            <a:extLst>
              <a:ext uri="{FF2B5EF4-FFF2-40B4-BE49-F238E27FC236}">
                <a16:creationId xmlns:a16="http://schemas.microsoft.com/office/drawing/2014/main" id="{66726A5F-A5C0-CEB5-49EE-F59B7D691985}"/>
              </a:ext>
            </a:extLst>
          </p:cNvPr>
          <p:cNvSpPr/>
          <p:nvPr/>
        </p:nvSpPr>
        <p:spPr>
          <a:xfrm rot="2385100">
            <a:off x="4703859" y="2575150"/>
            <a:ext cx="1504362" cy="1504362"/>
          </a:xfrm>
          <a:prstGeom prst="arc">
            <a:avLst>
              <a:gd name="adj1" fmla="val 16943610"/>
              <a:gd name="adj2" fmla="val 528127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200292-DC29-6670-61D3-E00941E30205}"/>
              </a:ext>
            </a:extLst>
          </p:cNvPr>
          <p:cNvSpPr/>
          <p:nvPr/>
        </p:nvSpPr>
        <p:spPr>
          <a:xfrm>
            <a:off x="5804329" y="3000744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9A4FD6E-2B18-1BF1-1637-53936CE5664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4788" y="3159747"/>
            <a:ext cx="429256" cy="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67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30528B0-93B1-4C5F-83FB-8E412E4C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58" y="1077128"/>
            <a:ext cx="1466867" cy="1466867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C898864-11C0-78C7-010A-D954220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61" y="1077128"/>
            <a:ext cx="1466867" cy="146686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A7D2343-F994-13E7-9F37-A095AB72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164" y="1077128"/>
            <a:ext cx="1466867" cy="1466867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41D2024-5DD0-4A49-8F3F-ECF4C16EC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967" y="1077128"/>
            <a:ext cx="1466867" cy="1466867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58077EDF-1B13-A28F-3876-1BD09A7EB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771" y="1077128"/>
            <a:ext cx="1466867" cy="1466867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6EC35B3F-B441-6148-D615-ABE52DD63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9574" y="1077128"/>
            <a:ext cx="1466867" cy="146686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2F5443B3-ED94-E62F-6CDE-19CE04647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558" y="2695566"/>
            <a:ext cx="1466867" cy="1466867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C97BADCB-AD21-D135-EE5B-D53E10529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2361" y="2695566"/>
            <a:ext cx="1466867" cy="1466867"/>
          </a:xfrm>
          <a:prstGeom prst="rect">
            <a:avLst/>
          </a:prstGeom>
        </p:spPr>
      </p:pic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FBA1DA9C-B691-F32B-AD98-00C00B0F2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164" y="2695566"/>
            <a:ext cx="1466867" cy="1466867"/>
          </a:xfrm>
          <a:prstGeom prst="rect">
            <a:avLst/>
          </a:prstGeom>
        </p:spPr>
      </p:pic>
      <p:pic>
        <p:nvPicPr>
          <p:cNvPr id="21" name="Picture 20" descr="A red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857456B-149B-6C78-3E61-334AD4513C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5967" y="2695566"/>
            <a:ext cx="1466867" cy="1466867"/>
          </a:xfrm>
          <a:prstGeom prst="rect">
            <a:avLst/>
          </a:prstGeom>
        </p:spPr>
      </p:pic>
      <p:pic>
        <p:nvPicPr>
          <p:cNvPr id="23" name="Picture 22" descr="A picture containing table&#10;&#10;Description automatically generated">
            <a:extLst>
              <a:ext uri="{FF2B5EF4-FFF2-40B4-BE49-F238E27FC236}">
                <a16:creationId xmlns:a16="http://schemas.microsoft.com/office/drawing/2014/main" id="{E3324FCB-0308-F8A2-809C-012205D524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2771" y="2695566"/>
            <a:ext cx="1466867" cy="1466867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E99405A6-476E-0DAD-5118-33C9222B1C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9574" y="2695566"/>
            <a:ext cx="1466867" cy="1466867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2C990CB7-FF6C-68BA-C253-65379D6572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5558" y="4314005"/>
            <a:ext cx="1466867" cy="1466867"/>
          </a:xfrm>
          <a:prstGeom prst="rect">
            <a:avLst/>
          </a:prstGeom>
        </p:spPr>
      </p:pic>
      <p:pic>
        <p:nvPicPr>
          <p:cNvPr id="29" name="Picture 28" descr="Icon&#10;&#10;Description automatically generated with medium confidence">
            <a:extLst>
              <a:ext uri="{FF2B5EF4-FFF2-40B4-BE49-F238E27FC236}">
                <a16:creationId xmlns:a16="http://schemas.microsoft.com/office/drawing/2014/main" id="{034D0056-8B9B-0C9B-D940-90ABB9E25E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2361" y="4314005"/>
            <a:ext cx="1466867" cy="1466867"/>
          </a:xfrm>
          <a:prstGeom prst="rect">
            <a:avLst/>
          </a:prstGeom>
        </p:spPr>
      </p:pic>
      <p:pic>
        <p:nvPicPr>
          <p:cNvPr id="31" name="Picture 30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120933CE-2866-053A-7DC5-99A926BFEC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9164" y="4314005"/>
            <a:ext cx="1466867" cy="1466867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CBB85626-EA69-EF04-574F-451105923B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5967" y="4314005"/>
            <a:ext cx="1466867" cy="1466867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CE3FEE2-B5FE-5403-4AFA-42FD55547D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02771" y="4314005"/>
            <a:ext cx="1466867" cy="14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432D-AAB3-890D-1FA7-7D37036F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A331-B097-42FA-DE6D-4939B40D4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A6F09-9601-C21E-45AD-70A3D8CD8B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t>27.02.2023</a:t>
            </a:fld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BE082-341E-E5EA-F74A-9143AB00E5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3</a:t>
            </a:fld>
            <a:endParaRPr lang="en-NO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0CDA4E6-A068-36F6-6DC0-C8A9E7B6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96" y="0"/>
            <a:ext cx="9047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3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79DC-3381-952D-F4DC-49085063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4FD5B-7C16-5635-6A10-C1C64C0A7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DBD00-D29D-D353-6D17-9A728DDBD5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t>27.02.2023</a:t>
            </a:fld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FF791-5219-9A85-9ED9-C7F7187C19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4</a:t>
            </a:fld>
            <a:endParaRPr lang="en-NO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013BF24-AE34-9226-5C5D-466E9A5D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135" y="0"/>
            <a:ext cx="8973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6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AAE9-92E1-E14F-AB4E-D8F72D71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055B9-1706-55A1-1E52-F54F9B6FC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D2368-9663-5470-389E-010EEDE68B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t>27.02.2023</a:t>
            </a:fld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A4077-A398-C038-47CA-E0CC550405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5</a:t>
            </a:fld>
            <a:endParaRPr lang="en-NO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0E35384-F168-7BE4-29E1-74F6389A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135" y="0"/>
            <a:ext cx="8973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9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72B9-82E7-70AD-4088-258C628A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7E7EF-4AE2-0EAD-2E3B-9303E0F749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0EAC5-A809-D9C1-B9B7-91BD77ED407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t>27.02.2023</a:t>
            </a:fld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D08F8-B97E-F86E-8B91-9879C81A81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6</a:t>
            </a:fld>
            <a:endParaRPr lang="en-NO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10AA583-095B-2EF7-9D7D-9F56381F2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135" y="0"/>
            <a:ext cx="8973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8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80419-1F61-17B4-F2D1-9FE3C30E3CFF}"/>
              </a:ext>
            </a:extLst>
          </p:cNvPr>
          <p:cNvSpPr txBox="1"/>
          <p:nvPr/>
        </p:nvSpPr>
        <p:spPr>
          <a:xfrm>
            <a:off x="293914" y="261258"/>
            <a:ext cx="1643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Transport og maskiner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8B726A-33C9-453A-A60E-30C537B9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943" y="536416"/>
            <a:ext cx="15240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36EA514-C5A9-D489-4328-DFA1EE201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7914" y="536416"/>
            <a:ext cx="762000" cy="76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A66C095-F317-C82A-C5F3-380E85253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5943" y="536416"/>
            <a:ext cx="762000" cy="76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6907AB-2AC9-9D10-40D6-610DA1F159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1943" y="536416"/>
            <a:ext cx="762000" cy="762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A984EDA-FE36-1FEE-A630-7E6D4E0B4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9943" y="536416"/>
            <a:ext cx="762000" cy="76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CF76730-1923-1517-050C-D3C5BB9BA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41914" y="536416"/>
            <a:ext cx="762000" cy="762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F384418-BBC7-F2F6-7BBA-3F47754C76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5914" y="536416"/>
            <a:ext cx="762000" cy="762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F9A9473-8D79-ED84-565B-6C0313931A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91943" y="536416"/>
            <a:ext cx="1524000" cy="76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F24B2F8-5EE6-3965-ACA7-BFEAA7DE9F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79914" y="536416"/>
            <a:ext cx="762000" cy="762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F7BBD1B-DD1A-BF9D-0D07-21F5441D39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3914" y="536416"/>
            <a:ext cx="762000" cy="76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B764310-00B8-45FA-CDC2-C34DBEFAAA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43943" y="536416"/>
            <a:ext cx="762000" cy="762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464377D-D07D-6744-3FC0-75C599C83F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03914" y="536416"/>
            <a:ext cx="1524000" cy="762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28E211-384D-3B4A-CBF6-3558B5E16A41}"/>
              </a:ext>
            </a:extLst>
          </p:cNvPr>
          <p:cNvSpPr txBox="1"/>
          <p:nvPr/>
        </p:nvSpPr>
        <p:spPr>
          <a:xfrm>
            <a:off x="293914" y="413107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Landbruk og mat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44E6EDD5-2C09-C2BF-D446-7B8632B1F4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3914" y="4408073"/>
            <a:ext cx="762000" cy="76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F8245B7-C13F-9304-1582-1A6DA5E0479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5914" y="4408073"/>
            <a:ext cx="762000" cy="762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B19EDAB-FF4A-C89D-2775-02721DCBE22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3914" y="1987021"/>
            <a:ext cx="762000" cy="762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52051C6-ECB4-4BB1-0C16-0509353E96A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098458" y="4408073"/>
            <a:ext cx="762000" cy="762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4AD5C40-6A36-0FD1-E96C-CA91CC8898B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336458" y="4408073"/>
            <a:ext cx="762000" cy="762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BCF345E-471D-CA77-49AE-C99B0B026111}"/>
              </a:ext>
            </a:extLst>
          </p:cNvPr>
          <p:cNvSpPr txBox="1"/>
          <p:nvPr/>
        </p:nvSpPr>
        <p:spPr>
          <a:xfrm>
            <a:off x="293914" y="1710022"/>
            <a:ext cx="1496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Avfall og gjenvinning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6CA62D8D-6D12-2D13-AD50-3035F38BB9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93914" y="1987021"/>
            <a:ext cx="762000" cy="762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3B683D8-91B2-1044-C6F1-91B64A9BFFC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5914" y="1987021"/>
            <a:ext cx="762000" cy="762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9060A72-B9B3-1C08-13FD-CEBBC200474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817914" y="1987021"/>
            <a:ext cx="762000" cy="7620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8B27BA9A-A9E6-7CB3-468C-131C369BA78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79914" y="1987021"/>
            <a:ext cx="762000" cy="7620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4D155B9-C554-ABDD-32A2-526C8871B93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41914" y="1987021"/>
            <a:ext cx="762000" cy="7620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668887B-CEBD-5EA9-B848-6134200A4626}"/>
              </a:ext>
            </a:extLst>
          </p:cNvPr>
          <p:cNvSpPr txBox="1"/>
          <p:nvPr/>
        </p:nvSpPr>
        <p:spPr>
          <a:xfrm>
            <a:off x="293914" y="544523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Bransje, økonomi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5532F198-AD22-6C7D-DFDA-DA978030181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93914" y="5722230"/>
            <a:ext cx="762000" cy="762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A12A2121-07CF-68AE-52DF-3D8685369B4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55914" y="5722230"/>
            <a:ext cx="762000" cy="762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E40E1F5F-5D1F-9DB2-353B-B51E3C870B3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579914" y="5722230"/>
            <a:ext cx="762000" cy="762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DE50A17-6CF5-209D-F92F-1F4F83C1990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17914" y="5722230"/>
            <a:ext cx="762000" cy="762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196F09C8-C4CA-9BDC-7B55-687A80FF08C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41914" y="5722230"/>
            <a:ext cx="762000" cy="762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B45A0DBE-C741-4533-378A-790AED2A22F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03914" y="5722230"/>
            <a:ext cx="762000" cy="762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ACC72A63-93FE-3729-5DBE-242F7525AFC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27914" y="5722230"/>
            <a:ext cx="762000" cy="762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96BC8C8-E8DB-F7E9-AE8E-A2E8488DCA8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381943" y="5722230"/>
            <a:ext cx="762000" cy="762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55E7EE14-BDC3-2A87-B8F4-70935CC429D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143943" y="5722230"/>
            <a:ext cx="762000" cy="762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D89FE982-22CE-332B-C9D0-3C3FEB13412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905943" y="5722230"/>
            <a:ext cx="762000" cy="762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C8D7D5FA-EDA2-7FA2-1829-E2A2F8F5033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852487" y="4408073"/>
            <a:ext cx="762000" cy="762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E3E8A0C3-3D0B-1B3B-7AA8-CB8B4DCDDD2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659972" y="5722230"/>
            <a:ext cx="762000" cy="762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1D93192A-6EE4-2933-E7BC-BE3523E1CA5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24768" y="1987021"/>
            <a:ext cx="762000" cy="762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A81FF32F-DF80-A60A-303A-D6C78C177B7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646739" y="1987021"/>
            <a:ext cx="762000" cy="762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6843DED3-21C1-66FD-9DB9-00DE3E80E84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667943" y="1987021"/>
            <a:ext cx="762000" cy="762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8F83D70A-265F-128A-C0D5-3990134FFA0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117147" y="1987021"/>
            <a:ext cx="762000" cy="762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2F649047-8B20-B24D-5AC9-810FCBA7B70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381943" y="1987021"/>
            <a:ext cx="762000" cy="7620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93FDF04E-A56A-1379-3E94-9AB039A99A2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421972" y="1987021"/>
            <a:ext cx="762000" cy="7620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E63575CC-CFA6-8186-FEAB-FC1157D12555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437914" y="2751283"/>
            <a:ext cx="762000" cy="762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1E08FB28-1217-E637-0748-C016EF98340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675914" y="2751283"/>
            <a:ext cx="762000" cy="762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E2425D3B-FA59-8AF5-FF71-596C0CCBA69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55914" y="2743522"/>
            <a:ext cx="762000" cy="762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3BC491CC-FC13-43B4-9326-CCAF865627F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614487" y="4410335"/>
            <a:ext cx="762000" cy="762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E7842C0E-6559-6BE5-EA41-7D9A6F8FBE78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403283" y="4410335"/>
            <a:ext cx="762000" cy="762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F7F37C61-A8C9-5910-EC06-67771ABF36B7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7183531" y="4403970"/>
            <a:ext cx="762000" cy="762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2B98C08E-641B-8BBB-0EE6-49FCC34081BE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924768" y="4403970"/>
            <a:ext cx="762000" cy="762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B494535D-88A2-B59E-8227-EF892BEAED4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680735" y="4403970"/>
            <a:ext cx="762000" cy="762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E844D0F4-FDE7-C003-2E1F-D1AC53ECBFCD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437914" y="4410335"/>
            <a:ext cx="762000" cy="762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409D97F2-FB8B-53A9-0986-67E69AA6BD00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861929" y="5722230"/>
            <a:ext cx="762000" cy="7620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DEC99027-8ACA-129F-96C0-E3F05C831908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0193881" y="4403970"/>
            <a:ext cx="762000" cy="762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9C68CF28-580A-36A3-21D4-10E316A7373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93914" y="2749021"/>
            <a:ext cx="762000" cy="7620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C039584F-9406-80B5-2521-DCFEF4292086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585341" y="2723927"/>
            <a:ext cx="762000" cy="7620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5E6B6818-8F25-E60C-DAC0-4A53AC94AA58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347341" y="2751283"/>
            <a:ext cx="762000" cy="7620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34ED986D-8C75-E75D-6B33-0C7E2E324D8B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103914" y="2751283"/>
            <a:ext cx="762000" cy="762000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EFBC4B8C-8FAA-A799-DA76-74DE55FA195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4884739" y="2751283"/>
            <a:ext cx="762000" cy="7620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F5750F4F-55DC-9BE3-A79B-BB3E6AC0948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5646739" y="2743522"/>
            <a:ext cx="759600" cy="7596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E9FDBA7-9EA0-DC20-889F-F82D3DB9F33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4862678" y="1992033"/>
            <a:ext cx="762000" cy="76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CE93FA0-37BA-2598-5236-D8074AC14132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812284" y="4410335"/>
            <a:ext cx="762000" cy="76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E591905-5110-37FC-BBC7-2921E98916B3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554185" y="4416041"/>
            <a:ext cx="762000" cy="76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158D9CE-A975-A8E4-F6DA-74F8EA305EC6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389914" y="2723927"/>
            <a:ext cx="762000" cy="76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CAAE884-42D2-C0CA-14F2-C243D2EDD97D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138516" y="2751283"/>
            <a:ext cx="7620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1A02BC-3C4F-6ADC-2829-C229DC5BD6FA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7879147" y="2751283"/>
            <a:ext cx="762000" cy="762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ED7E295-4C81-E846-1D20-F2E908C97A9B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15201" y="2729188"/>
            <a:ext cx="762000" cy="762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D3F6663-7E10-1DDB-DE2D-F64603BDCE2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0157176" y="2732581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3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Kommunikasjon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72451E-EC7E-62CD-9B37-93DFECA98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885" y="536416"/>
            <a:ext cx="762000" cy="76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435122-CACA-9456-546B-2498DE83C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3382" y="4302647"/>
            <a:ext cx="762000" cy="76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2AA1188-DC34-02E1-CA8C-E555CF845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7885" y="536416"/>
            <a:ext cx="762000" cy="76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C0D2AFB-4489-AD78-1B9C-FD5B344F6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885" y="536416"/>
            <a:ext cx="762000" cy="76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034FF0A-2560-AD65-CC53-8D4B3A6B37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65914" y="536416"/>
            <a:ext cx="762000" cy="762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D91E077-FD30-4D0E-51D4-FCEC81F4AE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89914" y="536416"/>
            <a:ext cx="762000" cy="76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9D57C0-E3D4-9029-64D9-9BFE459ED8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7914" y="536416"/>
            <a:ext cx="762000" cy="76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A37E669-4B1E-28C1-29D8-70595714AF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36239" y="1292889"/>
            <a:ext cx="762000" cy="762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BCA2AA2-15D9-DF8F-0D05-DE8B7BD18C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67363" y="536416"/>
            <a:ext cx="762000" cy="76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716B64-0CDF-A421-443F-B75F4E33BC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29363" y="536416"/>
            <a:ext cx="762000" cy="762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1A7D092-861D-4284-68AE-A504AF4A91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73825" y="2068455"/>
            <a:ext cx="762000" cy="76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C1E8197-6307-F681-7E81-D816F7A4F52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25885" y="1298416"/>
            <a:ext cx="762000" cy="762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596A586-F58F-BA64-4CE3-F7590F3148F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63885" y="1298416"/>
            <a:ext cx="762000" cy="76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ABABEED-7FF7-7316-F74C-D28101E7CC2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97900" y="1298416"/>
            <a:ext cx="762000" cy="76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C320D7-4C5D-52F0-8037-382AACE33276}"/>
              </a:ext>
            </a:extLst>
          </p:cNvPr>
          <p:cNvSpPr txBox="1"/>
          <p:nvPr/>
        </p:nvSpPr>
        <p:spPr>
          <a:xfrm>
            <a:off x="293914" y="4031679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Forskning, utdanning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BD08F78-40A6-E92C-3515-05FD87F6E99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93914" y="4302647"/>
            <a:ext cx="7620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105AE65-3B6E-F387-1414-CB92664A1F1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447490" y="4302647"/>
            <a:ext cx="762000" cy="762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BFBE0FC-B287-3EA2-4574-B5B6ACB6EAA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112042" y="4302647"/>
            <a:ext cx="762000" cy="762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07A6255-3D8F-0AE7-5B18-E30BA60FBFA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87885" y="1298416"/>
            <a:ext cx="762000" cy="76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4179534-0C0F-E3C0-AA06-B0EA96FB22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5885" y="4302647"/>
            <a:ext cx="762000" cy="76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7FDE2AC-3363-E716-CBBA-C78A40B087D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349885" y="1298416"/>
            <a:ext cx="762000" cy="762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B922C89-8010-D037-8C81-D3A519CD0AC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87885" y="4302647"/>
            <a:ext cx="762000" cy="762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0AD2DB6-819D-5B62-300B-A98F39B8EC8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10613" y="1298416"/>
            <a:ext cx="762000" cy="762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C3A8487-9008-C937-54AF-6629FD647FD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72613" y="1298416"/>
            <a:ext cx="762000" cy="762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DCA4B71-5B9D-CBBF-F0A2-94C1C2F2A48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624565" y="1298416"/>
            <a:ext cx="76200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3F525D3-4C00-5D25-F945-5F203FF54F3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388239" y="1298416"/>
            <a:ext cx="762000" cy="762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DE9F1F3-C8BB-2FAF-C364-3BAC0395AA5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52604" y="4302647"/>
            <a:ext cx="762000" cy="762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547148F-443F-FED2-75E8-A3E5F0B32CD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638762" y="4302647"/>
            <a:ext cx="762000" cy="762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A3563B9-367F-71BB-B9B2-0DAACC4D8E2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905540" y="1298416"/>
            <a:ext cx="762000" cy="76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13CC05-58AC-5B39-282A-4BEA0F43E14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49885" y="4302647"/>
            <a:ext cx="762000" cy="762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4FC3300-7F90-E86E-E3C9-698A53FAB00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670889" y="1298416"/>
            <a:ext cx="762000" cy="762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8694C3DC-1340-5EAF-9226-55DD79B9D70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148565" y="1298416"/>
            <a:ext cx="762000" cy="762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96D13C9-0D14-2563-4756-BF734F12872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151913" y="530889"/>
            <a:ext cx="762000" cy="762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D4C8D31-61BF-8FBF-4FFA-7113F357112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900988" y="536416"/>
            <a:ext cx="762000" cy="762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289FBA74-514C-578C-E458-6A69A301A55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659638" y="536416"/>
            <a:ext cx="762000" cy="762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9124ECC-A342-D466-8A98-8AC8CE403D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97224" y="2065943"/>
            <a:ext cx="762000" cy="762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E60FCEB-DFAF-FB9E-E9A1-96F463C1D61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052604" y="2065943"/>
            <a:ext cx="762000" cy="762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15279EF-A5B4-663C-AB86-F818178FA59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821224" y="2065943"/>
            <a:ext cx="762000" cy="762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B271656-42B6-18FE-B0FD-2D7CC82E889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0971490" y="1306455"/>
            <a:ext cx="762000" cy="762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E3AC2749-DAA4-FB6C-0D60-C93DCCC5E99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198239" y="1292889"/>
            <a:ext cx="762000" cy="762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98CD60D-B75F-EB0F-2F34-25C946834E9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7156064" y="4302647"/>
            <a:ext cx="762000" cy="762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B73A8A42-2B63-20FD-C46B-9057D10E9A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684" y="4302647"/>
            <a:ext cx="762000" cy="762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19A0B1A-E8A9-FC17-9B4A-F0A5091234C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918064" y="4302647"/>
            <a:ext cx="762000" cy="762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4465145-C583-5E14-2664-B1CADDECA600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591870" y="2065943"/>
            <a:ext cx="762000" cy="762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FCD2B203-F6EA-A824-2B5E-BBC39C0AAA4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3323964" y="2054889"/>
            <a:ext cx="762000" cy="762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427F33E-EBBA-7973-35B3-E5807C997ADC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4862564" y="2065943"/>
            <a:ext cx="762000" cy="762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91F89712-004F-22FA-B422-EF183056B6EC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097215" y="2065943"/>
            <a:ext cx="762000" cy="762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E5E3D068-3B43-C232-CF8C-8B32912F42C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8685490" y="4302647"/>
            <a:ext cx="762000" cy="762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D1D0DC47-B54F-008A-331B-97B216D84E47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636287" y="2065943"/>
            <a:ext cx="762000" cy="762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59D3071F-BC00-6F31-0A02-E5C7890EE85C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151913" y="2065943"/>
            <a:ext cx="762000" cy="762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8C06EF3F-CDC0-4CA3-6427-3EE75A717323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398287" y="2054889"/>
            <a:ext cx="762000" cy="762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6DA75958-7CF1-F50D-8DD8-852D4AE713F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7907451" y="2054889"/>
            <a:ext cx="762000" cy="762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EC58F7E-2DDC-BDD7-919A-36DC0F62F86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6688" y="530889"/>
            <a:ext cx="762000" cy="762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6861B46-FEA7-1B54-70C1-C9640177684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89737" y="536416"/>
            <a:ext cx="762000" cy="762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9A283AE9-F83E-F92D-0ED2-A97298FAABE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350521" y="541943"/>
            <a:ext cx="762000" cy="762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7F8BEB69-A724-EEE1-9931-C49F30CAF03E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0209490" y="4302647"/>
            <a:ext cx="762000" cy="762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94BE6E7B-3C40-3528-527B-1920169436D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0960239" y="4302647"/>
            <a:ext cx="762000" cy="76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1916941-F000-A57D-1D73-0A1B02EDDD33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659638" y="2054889"/>
            <a:ext cx="762000" cy="76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8D1479-3712-03C7-13BD-B7EC31774999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9421166" y="2049362"/>
            <a:ext cx="762000" cy="76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DEC70C6-1D85-0F58-D6F4-DA8FEF49F20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387531" y="543199"/>
            <a:ext cx="762000" cy="76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DE0D238-59E5-5475-BBDA-1C57DE2AB8EE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971490" y="2076494"/>
            <a:ext cx="762000" cy="762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89976F3-389D-7300-1689-FD2B6510686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305362" y="2811362"/>
            <a:ext cx="762000" cy="762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A6C8E9A-A6D0-B591-0EF6-0BCB0BB2E6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052604" y="283347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995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Mellomstore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93FCDC-57CC-C11F-79E9-5C37FFCDF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371" y="2302726"/>
            <a:ext cx="1524000" cy="1524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70409B6-D85F-AED1-9F3E-4B2B623F9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1933" y="778726"/>
            <a:ext cx="1524000" cy="15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B479DEC-48CC-BAE1-78BF-20C85380E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8371" y="778726"/>
            <a:ext cx="1524000" cy="1524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11CA2F0-0B22-5C8D-9B3B-3167FD2151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71" y="778726"/>
            <a:ext cx="1524000" cy="1524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457C82-13D3-F215-55A1-35829605BD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5933" y="778726"/>
            <a:ext cx="1524000" cy="15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C760F7C-B7B4-C28D-9E44-2CAED341F4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4371" y="2302726"/>
            <a:ext cx="1524000" cy="152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C3C443-AE51-2D4F-9F81-ABB3E8FED6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17933" y="778726"/>
            <a:ext cx="1524000" cy="1524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E9E2E68-7DF9-7F95-B7DE-4A462A340C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42371" y="230272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0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ndum-farger">
      <a:dk1>
        <a:srgbClr val="3C3C3C"/>
      </a:dk1>
      <a:lt1>
        <a:srgbClr val="FFFFFF"/>
      </a:lt1>
      <a:dk2>
        <a:srgbClr val="344849"/>
      </a:dk2>
      <a:lt2>
        <a:srgbClr val="E7E6E6"/>
      </a:lt2>
      <a:accent1>
        <a:srgbClr val="344849"/>
      </a:accent1>
      <a:accent2>
        <a:srgbClr val="7BBA95"/>
      </a:accent2>
      <a:accent3>
        <a:srgbClr val="FFE795"/>
      </a:accent3>
      <a:accent4>
        <a:srgbClr val="FF5C5C"/>
      </a:accent4>
      <a:accent5>
        <a:srgbClr val="4D80FF"/>
      </a:accent5>
      <a:accent6>
        <a:srgbClr val="FFB948"/>
      </a:accent6>
      <a:hlink>
        <a:srgbClr val="4D80FF"/>
      </a:hlink>
      <a:folHlink>
        <a:srgbClr val="C383E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>
          <a:noFill/>
          <a:headEnd type="none"/>
          <a:tailEnd type="arrow"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ndum-ppt-mal" id="{1B7D0254-6C33-2542-9148-FA55C290E9E6}" vid="{B61674F3-F621-AD4F-8685-419476D839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47B50D2F7E204A8BF0F1A536079568" ma:contentTypeVersion="16" ma:contentTypeDescription="Opprett et nytt dokument." ma:contentTypeScope="" ma:versionID="a13daa6195c676202e63aae5911008a5">
  <xsd:schema xmlns:xsd="http://www.w3.org/2001/XMLSchema" xmlns:xs="http://www.w3.org/2001/XMLSchema" xmlns:p="http://schemas.microsoft.com/office/2006/metadata/properties" xmlns:ns2="4e6e38c9-dd04-4c63-8b02-dc59192eccc6" xmlns:ns3="152caa9c-c50f-4c25-944c-212add5cb4a3" targetNamespace="http://schemas.microsoft.com/office/2006/metadata/properties" ma:root="true" ma:fieldsID="e8c23017537e095b00d579d017a35339" ns2:_="" ns3:_="">
    <xsd:import namespace="4e6e38c9-dd04-4c63-8b02-dc59192eccc6"/>
    <xsd:import namespace="152caa9c-c50f-4c25-944c-212add5cb4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6e38c9-dd04-4c63-8b02-dc59192ecc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Bildemerkelapper" ma:readOnly="false" ma:fieldId="{5cf76f15-5ced-4ddc-b409-7134ff3c332f}" ma:taxonomyMulti="true" ma:sspId="1dcb7a4c-ae0e-488f-8604-3198df9b7d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2caa9c-c50f-4c25-944c-212add5cb4a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9053a55-ac78-4dc9-b80a-e29acf19fadf}" ma:internalName="TaxCatchAll" ma:showField="CatchAllData" ma:web="152caa9c-c50f-4c25-944c-212add5cb4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185BB7-59FE-4163-8A8A-1B2991FBE7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6e38c9-dd04-4c63-8b02-dc59192eccc6"/>
    <ds:schemaRef ds:uri="152caa9c-c50f-4c25-944c-212add5cb4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307EFD-C1D9-4225-A5EB-A829E1B4CA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Lindum ppt mal 2023</Template>
  <TotalTime>4374</TotalTime>
  <Words>134</Words>
  <Application>Microsoft Office PowerPoint</Application>
  <PresentationFormat>Widescreen</PresentationFormat>
  <Paragraphs>79</Paragraphs>
  <Slides>24</Slides>
  <Notes>1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Franklin Gothic Book</vt:lpstr>
      <vt:lpstr>Franklin Gothic Medium</vt:lpstr>
      <vt:lpstr>Office Theme</vt:lpstr>
      <vt:lpstr>Resultater fargetester VOW</vt:lpstr>
      <vt:lpstr>Foreløpig metode for å sammenligne sorpsjonskapasitet: fargetester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Resultater fargetester VOW</dc:title>
  <dc:creator>Katinka Krahn</dc:creator>
  <cp:lastModifiedBy>Katinka Krahn</cp:lastModifiedBy>
  <cp:revision>1</cp:revision>
  <dcterms:created xsi:type="dcterms:W3CDTF">2023-02-27T11:44:42Z</dcterms:created>
  <dcterms:modified xsi:type="dcterms:W3CDTF">2023-03-02T12:38:54Z</dcterms:modified>
</cp:coreProperties>
</file>